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93" r:id="rId35"/>
    <p:sldId id="294" r:id="rId36"/>
    <p:sldId id="295" r:id="rId37"/>
    <p:sldId id="296" r:id="rId38"/>
    <p:sldId id="298" r:id="rId39"/>
    <p:sldId id="297" r:id="rId40"/>
    <p:sldId id="299" r:id="rId41"/>
    <p:sldId id="300" r:id="rId42"/>
    <p:sldId id="288" r:id="rId43"/>
    <p:sldId id="289" r:id="rId44"/>
    <p:sldId id="290" r:id="rId45"/>
    <p:sldId id="291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HYUNSEUNG" initials="N" lastIdx="1" clrIdx="0">
    <p:extLst>
      <p:ext uri="{19B8F6BF-5375-455C-9EA6-DF929625EA0E}">
        <p15:presenceInfo xmlns:p15="http://schemas.microsoft.com/office/powerpoint/2012/main" userId="NAMHYUNSE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55AB7-8338-4F98-BB9E-728A7A797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쇼핑몰 미니프로젝트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23C3F6-F81F-4C92-B40C-7840D980A9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Spring</a:t>
            </a:r>
            <a:r>
              <a:rPr lang="ko-KR" altLang="en-US" dirty="0"/>
              <a:t>패턴으로 만들기</a:t>
            </a:r>
          </a:p>
        </p:txBody>
      </p:sp>
    </p:spTree>
    <p:extLst>
      <p:ext uri="{BB962C8B-B14F-4D97-AF65-F5344CB8AC3E}">
        <p14:creationId xmlns:p14="http://schemas.microsoft.com/office/powerpoint/2010/main" val="1122392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C7594F-B448-474C-9F69-6506D1EB0C13}"/>
              </a:ext>
            </a:extLst>
          </p:cNvPr>
          <p:cNvSpPr txBox="1"/>
          <p:nvPr/>
        </p:nvSpPr>
        <p:spPr>
          <a:xfrm>
            <a:off x="366346" y="37218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4-5. </a:t>
            </a:r>
            <a:r>
              <a:rPr lang="en-US" altLang="ko-KR" dirty="0" err="1"/>
              <a:t>SqlSessionTemplate</a:t>
            </a:r>
            <a:r>
              <a:rPr lang="en-US" altLang="ko-KR" dirty="0"/>
              <a:t> </a:t>
            </a:r>
            <a:r>
              <a:rPr lang="ko-KR" altLang="en-US" dirty="0"/>
              <a:t>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3E104-F4AA-4705-B723-91F8CD60A608}"/>
              </a:ext>
            </a:extLst>
          </p:cNvPr>
          <p:cNvSpPr txBox="1"/>
          <p:nvPr/>
        </p:nvSpPr>
        <p:spPr>
          <a:xfrm>
            <a:off x="11094647" y="6488668"/>
            <a:ext cx="10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AC24AC-56B8-49C9-A024-0DFAF287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1" y="1130178"/>
            <a:ext cx="7829550" cy="1057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FBD9F5-E51C-479F-87EA-B551706EEFB9}"/>
              </a:ext>
            </a:extLst>
          </p:cNvPr>
          <p:cNvSpPr txBox="1"/>
          <p:nvPr/>
        </p:nvSpPr>
        <p:spPr>
          <a:xfrm>
            <a:off x="366346" y="2402451"/>
            <a:ext cx="7019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common</a:t>
            </a:r>
            <a:r>
              <a:rPr lang="ko-KR" altLang="en-US" dirty="0"/>
              <a:t>폴더 안 </a:t>
            </a:r>
            <a:r>
              <a:rPr lang="en-US" altLang="ko-KR" dirty="0" err="1"/>
              <a:t>top.jsp</a:t>
            </a:r>
            <a:r>
              <a:rPr lang="ko-KR" altLang="en-US" dirty="0"/>
              <a:t>에 태그 라이브러리 설정 및 </a:t>
            </a:r>
            <a:r>
              <a:rPr lang="en-US" altLang="ko-KR" dirty="0"/>
              <a:t>c:if </a:t>
            </a:r>
            <a:r>
              <a:rPr lang="ko-KR" altLang="en-US" dirty="0"/>
              <a:t>활용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1B5B7C-D7F9-49B9-A963-41F0ED1E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9" y="3127498"/>
            <a:ext cx="66008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5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F0B529-8DC8-4021-A840-F0BDCFBB4990}"/>
              </a:ext>
            </a:extLst>
          </p:cNvPr>
          <p:cNvSpPr txBox="1"/>
          <p:nvPr/>
        </p:nvSpPr>
        <p:spPr>
          <a:xfrm>
            <a:off x="284285" y="285262"/>
            <a:ext cx="610186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02</a:t>
            </a:r>
            <a:r>
              <a:rPr lang="en-US" altLang="ko-KR" sz="2800" dirty="0"/>
              <a:t>.</a:t>
            </a:r>
            <a:r>
              <a:rPr lang="ko-KR" altLang="en-US" sz="2800" dirty="0" err="1"/>
              <a:t>로그인_회원가입화면</a:t>
            </a:r>
            <a:r>
              <a:rPr lang="en-US" altLang="ko-KR" sz="2800" dirty="0"/>
              <a:t>(</a:t>
            </a:r>
            <a:r>
              <a:rPr lang="ko-KR" altLang="en-US" sz="2800" dirty="0"/>
              <a:t>화면만 구현</a:t>
            </a:r>
            <a:r>
              <a:rPr lang="en-US" altLang="ko-KR" sz="2800" dirty="0"/>
              <a:t>)</a:t>
            </a:r>
          </a:p>
          <a:p>
            <a:endParaRPr lang="en-US" altLang="ko-KR" sz="2800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BB848A-5479-4A19-896C-39620461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70" y="1516368"/>
            <a:ext cx="4905375" cy="2924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6BE9D1-CF96-4A87-AD03-C6AA95A8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740" y="1516368"/>
            <a:ext cx="6124575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577819-88E9-41B6-9A09-5427C2948283}"/>
              </a:ext>
            </a:extLst>
          </p:cNvPr>
          <p:cNvSpPr txBox="1"/>
          <p:nvPr/>
        </p:nvSpPr>
        <p:spPr>
          <a:xfrm>
            <a:off x="464457" y="5646057"/>
            <a:ext cx="663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로그인과 회원가입 링크를 </a:t>
            </a:r>
            <a:r>
              <a:rPr lang="ko-KR" altLang="en-US"/>
              <a:t>클릭 했을 때 로그인 페이지와 회원가입 페이지 화면 구현하기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8A67A-1D5F-471E-8FAE-8D5803953CFD}"/>
              </a:ext>
            </a:extLst>
          </p:cNvPr>
          <p:cNvSpPr txBox="1"/>
          <p:nvPr/>
        </p:nvSpPr>
        <p:spPr>
          <a:xfrm>
            <a:off x="9401908" y="6488668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회원가입화면</a:t>
            </a:r>
          </a:p>
        </p:txBody>
      </p:sp>
    </p:spTree>
    <p:extLst>
      <p:ext uri="{BB962C8B-B14F-4D97-AF65-F5344CB8AC3E}">
        <p14:creationId xmlns:p14="http://schemas.microsoft.com/office/powerpoint/2010/main" val="290664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00228-63D2-40F1-9B5E-656330D63E99}"/>
              </a:ext>
            </a:extLst>
          </p:cNvPr>
          <p:cNvSpPr txBox="1"/>
          <p:nvPr/>
        </p:nvSpPr>
        <p:spPr>
          <a:xfrm>
            <a:off x="256148" y="56138"/>
            <a:ext cx="9741291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02</a:t>
            </a:r>
            <a:r>
              <a:rPr lang="en-US" altLang="ko-KR" sz="2800" dirty="0"/>
              <a:t>.</a:t>
            </a:r>
            <a:r>
              <a:rPr lang="ko-KR" altLang="en-US" sz="2800" dirty="0" err="1"/>
              <a:t>로그인_회원가입화면</a:t>
            </a:r>
            <a:r>
              <a:rPr lang="en-US" altLang="ko-KR" sz="2800" dirty="0"/>
              <a:t>(</a:t>
            </a:r>
            <a:r>
              <a:rPr lang="ko-KR" altLang="en-US" sz="2800" dirty="0"/>
              <a:t>화면만 구현</a:t>
            </a:r>
            <a:r>
              <a:rPr lang="en-US" altLang="ko-KR" sz="2800" dirty="0"/>
              <a:t>) </a:t>
            </a:r>
            <a:r>
              <a:rPr lang="ko-KR" altLang="en-US" sz="2800" dirty="0"/>
              <a:t>순서</a:t>
            </a:r>
            <a:endParaRPr lang="en-US" altLang="ko-KR" sz="2800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en-US" altLang="ko-KR" sz="1800" dirty="0"/>
              <a:t>Common</a:t>
            </a:r>
            <a:r>
              <a:rPr lang="ko-KR" altLang="en-US" sz="1800" dirty="0"/>
              <a:t>폴더 안 </a:t>
            </a:r>
            <a:r>
              <a:rPr lang="en-US" altLang="ko-KR" sz="1800" dirty="0" err="1"/>
              <a:t>top.jsp</a:t>
            </a:r>
            <a:r>
              <a:rPr lang="ko-KR" altLang="en-US" sz="1800" dirty="0"/>
              <a:t>에서 로그인에는 </a:t>
            </a:r>
            <a:r>
              <a:rPr lang="en-US" altLang="ko-KR" sz="1800" dirty="0" err="1"/>
              <a:t>loginForm</a:t>
            </a:r>
            <a:r>
              <a:rPr lang="en-US" altLang="ko-KR" sz="1800" dirty="0"/>
              <a:t>, </a:t>
            </a:r>
            <a:r>
              <a:rPr lang="ko-KR" altLang="en-US" sz="1800" dirty="0"/>
              <a:t>회원가입에는 </a:t>
            </a:r>
            <a:r>
              <a:rPr lang="en-US" altLang="ko-KR" sz="1800" dirty="0" err="1"/>
              <a:t>memberForm</a:t>
            </a:r>
            <a:r>
              <a:rPr lang="en-US" altLang="ko-KR" sz="1800" dirty="0"/>
              <a:t> </a:t>
            </a:r>
            <a:r>
              <a:rPr lang="ko-KR" altLang="en-US" sz="1800" dirty="0"/>
              <a:t>링크 넣기</a:t>
            </a:r>
            <a:endParaRPr lang="en-US" altLang="ko-KR" sz="18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sz="1800" dirty="0"/>
              <a:t>2. </a:t>
            </a:r>
            <a:r>
              <a:rPr lang="en-US" altLang="ko-KR" sz="1800" dirty="0" err="1"/>
              <a:t>loginForm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memberForm</a:t>
            </a:r>
            <a:r>
              <a:rPr lang="ko-KR" altLang="en-US" sz="1800" dirty="0"/>
              <a:t>은</a:t>
            </a:r>
            <a:r>
              <a:rPr lang="en-US" altLang="ko-KR" sz="1800" dirty="0"/>
              <a:t> servlet-contest.xml</a:t>
            </a:r>
            <a:r>
              <a:rPr lang="ko-KR" altLang="en-US" sz="1800" dirty="0"/>
              <a:t>에서 </a:t>
            </a:r>
            <a:r>
              <a:rPr lang="en-US" altLang="ko-KR" sz="1800" dirty="0"/>
              <a:t>view-controller</a:t>
            </a:r>
            <a:r>
              <a:rPr lang="ko-KR" altLang="en-US" sz="1800" dirty="0"/>
              <a:t>를 통해 보이도록 설정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sz="1800" dirty="0"/>
              <a:t>3. member</a:t>
            </a:r>
            <a:r>
              <a:rPr lang="ko-KR" altLang="en-US" sz="1800" dirty="0"/>
              <a:t>폴더 안에 실제로 화면을 구현 할 </a:t>
            </a:r>
            <a:r>
              <a:rPr lang="en-US" altLang="ko-KR" sz="1800" dirty="0" err="1"/>
              <a:t>loginForm</a:t>
            </a:r>
            <a:r>
              <a:rPr lang="ko-KR" altLang="en-US" sz="1800" dirty="0"/>
              <a:t>을 만들고 </a:t>
            </a:r>
            <a:r>
              <a:rPr lang="en-US" altLang="ko-KR" sz="1800" dirty="0"/>
              <a:t>member</a:t>
            </a:r>
            <a:r>
              <a:rPr lang="ko-KR" altLang="en-US" sz="1800" dirty="0"/>
              <a:t>폴더 밖에서 </a:t>
            </a:r>
            <a:r>
              <a:rPr lang="en-US" altLang="ko-KR" sz="1800" dirty="0"/>
              <a:t>top, menu, </a:t>
            </a:r>
            <a:r>
              <a:rPr lang="en-US" altLang="ko-KR" sz="1800" dirty="0" err="1"/>
              <a:t>loginForm</a:t>
            </a:r>
            <a:r>
              <a:rPr lang="ko-KR" altLang="en-US" sz="1800" dirty="0"/>
              <a:t>을 </a:t>
            </a:r>
            <a:r>
              <a:rPr lang="ko-KR" altLang="en-US" sz="1800" dirty="0" err="1"/>
              <a:t>인클루드</a:t>
            </a:r>
            <a:r>
              <a:rPr lang="ko-KR" altLang="en-US" sz="1800" dirty="0"/>
              <a:t> 하는 </a:t>
            </a:r>
            <a:r>
              <a:rPr lang="en-US" altLang="ko-KR" sz="1800" dirty="0" err="1"/>
              <a:t>loginForm.jsp</a:t>
            </a:r>
            <a:r>
              <a:rPr lang="ko-KR" altLang="en-US" sz="1800" dirty="0"/>
              <a:t>를 만들어준다</a:t>
            </a:r>
            <a:r>
              <a:rPr lang="en-US" altLang="ko-KR" sz="1800" dirty="0"/>
              <a:t>. </a:t>
            </a:r>
          </a:p>
          <a:p>
            <a:endParaRPr lang="en-US" altLang="ko-KR" dirty="0"/>
          </a:p>
          <a:p>
            <a:r>
              <a:rPr lang="en-US" altLang="ko-KR" sz="1800" dirty="0"/>
              <a:t>4. member</a:t>
            </a:r>
            <a:r>
              <a:rPr lang="ko-KR" altLang="en-US" sz="1800" dirty="0"/>
              <a:t>폴더 안에 있는 </a:t>
            </a:r>
            <a:r>
              <a:rPr lang="en-US" altLang="ko-KR" sz="1800" dirty="0" err="1"/>
              <a:t>loginForm.jsp</a:t>
            </a:r>
            <a:r>
              <a:rPr lang="ko-KR" altLang="en-US" sz="1800" dirty="0"/>
              <a:t>에서 로그인 폼과 </a:t>
            </a:r>
            <a:r>
              <a:rPr lang="ko-KR" altLang="en-US" sz="1800" dirty="0" err="1"/>
              <a:t>경고창</a:t>
            </a:r>
            <a:r>
              <a:rPr lang="ko-KR" altLang="en-US" sz="1800" dirty="0"/>
              <a:t> 설정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sz="1800" dirty="0"/>
              <a:t>5. </a:t>
            </a:r>
            <a:r>
              <a:rPr lang="ko-KR" altLang="en-US" sz="1800" dirty="0"/>
              <a:t>회원가입도 </a:t>
            </a:r>
            <a:r>
              <a:rPr lang="en-US" altLang="ko-KR" sz="1800" dirty="0" err="1"/>
              <a:t>membe</a:t>
            </a:r>
            <a:r>
              <a:rPr lang="ko-KR" altLang="en-US" sz="1800" dirty="0"/>
              <a:t>폴더 안 실제로 화면을 구현할 </a:t>
            </a:r>
            <a:r>
              <a:rPr lang="en-US" altLang="ko-KR" sz="1800" dirty="0" err="1"/>
              <a:t>memberForm</a:t>
            </a:r>
            <a:r>
              <a:rPr lang="ko-KR" altLang="en-US" sz="1800" dirty="0"/>
              <a:t>을 만들고 </a:t>
            </a:r>
            <a:r>
              <a:rPr lang="en-US" altLang="ko-KR" dirty="0" err="1"/>
              <a:t>membe</a:t>
            </a:r>
            <a:r>
              <a:rPr lang="ko-KR" altLang="en-US" dirty="0"/>
              <a:t>폴더 밖에 있는 </a:t>
            </a:r>
            <a:r>
              <a:rPr lang="en-US" altLang="ko-KR" dirty="0" err="1"/>
              <a:t>memberForm.jsp</a:t>
            </a:r>
            <a:r>
              <a:rPr lang="ko-KR" altLang="en-US" dirty="0"/>
              <a:t>가 </a:t>
            </a:r>
            <a:r>
              <a:rPr lang="en-US" altLang="ko-KR" dirty="0" err="1"/>
              <a:t>top,menu</a:t>
            </a:r>
            <a:r>
              <a:rPr lang="en-US" altLang="ko-KR" dirty="0"/>
              <a:t>, </a:t>
            </a:r>
            <a:r>
              <a:rPr lang="en-US" altLang="ko-KR" dirty="0" err="1"/>
              <a:t>memberForm.jsp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r>
              <a:rPr lang="ko-KR" altLang="en-US" dirty="0"/>
              <a:t> 하도록 생성해준다</a:t>
            </a:r>
            <a:r>
              <a:rPr lang="en-US" altLang="ko-KR" dirty="0"/>
              <a:t>.</a:t>
            </a:r>
          </a:p>
          <a:p>
            <a:endParaRPr lang="en-US" altLang="ko-KR" sz="1800" dirty="0"/>
          </a:p>
          <a:p>
            <a:r>
              <a:rPr lang="en-US" altLang="ko-KR" dirty="0"/>
              <a:t>6.</a:t>
            </a:r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ko-KR" altLang="en-US" dirty="0"/>
              <a:t>회원가입 할 </a:t>
            </a:r>
            <a:r>
              <a:rPr lang="en-US" altLang="ko-KR" dirty="0"/>
              <a:t>Form</a:t>
            </a:r>
            <a:r>
              <a:rPr lang="ko-KR" altLang="en-US" dirty="0"/>
              <a:t>을 </a:t>
            </a:r>
            <a:r>
              <a:rPr lang="en-US" altLang="ko-KR" dirty="0"/>
              <a:t>member</a:t>
            </a:r>
            <a:r>
              <a:rPr lang="ko-KR" altLang="en-US" dirty="0"/>
              <a:t>폴더 안에 있는 </a:t>
            </a:r>
            <a:r>
              <a:rPr lang="en-US" altLang="ko-KR" dirty="0" err="1"/>
              <a:t>memberForm.jsp</a:t>
            </a:r>
            <a:r>
              <a:rPr lang="ko-KR" altLang="en-US" dirty="0"/>
              <a:t>에서 만든다</a:t>
            </a:r>
            <a:r>
              <a:rPr lang="en-US" altLang="ko-KR" dirty="0"/>
              <a:t>.</a:t>
            </a:r>
          </a:p>
          <a:p>
            <a:r>
              <a:rPr lang="en-US" altLang="ko-KR" sz="1800" dirty="0"/>
              <a:t>   (</a:t>
            </a:r>
            <a:r>
              <a:rPr lang="ko-KR" altLang="en-US" sz="1800" dirty="0"/>
              <a:t>이때 </a:t>
            </a:r>
            <a:r>
              <a:rPr lang="en-US" altLang="ko-KR" sz="1800" dirty="0" err="1"/>
              <a:t>memberForm.jsp</a:t>
            </a:r>
            <a:r>
              <a:rPr lang="ko-KR" altLang="en-US" sz="1800" dirty="0"/>
              <a:t>는 </a:t>
            </a:r>
            <a:r>
              <a:rPr lang="en-US" altLang="ko-KR" sz="1800" dirty="0"/>
              <a:t>act</a:t>
            </a:r>
            <a:r>
              <a:rPr lang="en-US" altLang="ko-KR" dirty="0"/>
              <a:t>ion</a:t>
            </a:r>
            <a:r>
              <a:rPr lang="ko-KR" altLang="en-US" dirty="0"/>
              <a:t>을 </a:t>
            </a:r>
            <a:r>
              <a:rPr lang="en-US" altLang="ko-KR" dirty="0" err="1"/>
              <a:t>memberAdd</a:t>
            </a:r>
            <a:r>
              <a:rPr lang="ko-KR" altLang="en-US" dirty="0"/>
              <a:t>로 </a:t>
            </a:r>
            <a:r>
              <a:rPr lang="en-US" altLang="ko-KR" dirty="0"/>
              <a:t>method</a:t>
            </a:r>
            <a:r>
              <a:rPr lang="ko-KR" altLang="en-US" dirty="0"/>
              <a:t>는 </a:t>
            </a:r>
            <a:r>
              <a:rPr lang="en-US" altLang="ko-KR" dirty="0"/>
              <a:t>get</a:t>
            </a:r>
            <a:r>
              <a:rPr lang="ko-KR" altLang="en-US" dirty="0"/>
              <a:t>방식으로 설정</a:t>
            </a:r>
            <a:r>
              <a:rPr lang="en-US" altLang="ko-KR" sz="1800" dirty="0"/>
              <a:t>)</a:t>
            </a:r>
          </a:p>
          <a:p>
            <a:endParaRPr lang="en-US" altLang="ko-KR" dirty="0"/>
          </a:p>
          <a:p>
            <a:r>
              <a:rPr lang="en-US" altLang="ko-KR" sz="1800" dirty="0"/>
              <a:t>7. </a:t>
            </a:r>
            <a:r>
              <a:rPr lang="en-US" altLang="ko-KR" dirty="0" err="1"/>
              <a:t>com.controller</a:t>
            </a:r>
            <a:r>
              <a:rPr lang="ko-KR" altLang="en-US" dirty="0"/>
              <a:t> 안에 </a:t>
            </a:r>
            <a:r>
              <a:rPr lang="en-US" altLang="ko-KR" dirty="0" err="1"/>
              <a:t>MemberController</a:t>
            </a:r>
            <a:r>
              <a:rPr lang="ko-KR" altLang="en-US" dirty="0"/>
              <a:t>작성 </a:t>
            </a:r>
            <a:endParaRPr lang="en-US" altLang="ko-KR" dirty="0"/>
          </a:p>
          <a:p>
            <a:r>
              <a:rPr lang="en-US" altLang="ko-KR" sz="1800" dirty="0"/>
              <a:t>    (/</a:t>
            </a:r>
            <a:r>
              <a:rPr lang="en-US" altLang="ko-KR" sz="1800" dirty="0" err="1"/>
              <a:t>memberAdd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en-US" altLang="ko-KR" sz="1800" dirty="0" err="1"/>
              <a:t>memberAdd</a:t>
            </a:r>
            <a:r>
              <a:rPr lang="ko-KR" altLang="en-US" sz="1800" dirty="0"/>
              <a:t>함수</a:t>
            </a:r>
            <a:r>
              <a:rPr lang="en-US" altLang="ko-KR" sz="1800" dirty="0"/>
              <a:t>:</a:t>
            </a:r>
            <a:r>
              <a:rPr lang="en-US" altLang="ko-KR" sz="1800" dirty="0" err="1"/>
              <a:t>dto</a:t>
            </a:r>
            <a:r>
              <a:rPr lang="en-US" altLang="ko-KR" sz="1800" dirty="0"/>
              <a:t> </a:t>
            </a:r>
            <a:r>
              <a:rPr lang="ko-KR" altLang="en-US" sz="1800" dirty="0"/>
              <a:t>를 저장 후 데이터를 보여주고 다시 </a:t>
            </a:r>
            <a:r>
              <a:rPr lang="en-US" altLang="ko-KR" sz="1800" dirty="0"/>
              <a:t>main</a:t>
            </a:r>
            <a:r>
              <a:rPr lang="ko-KR" altLang="en-US" sz="1800" dirty="0"/>
              <a:t>으로    </a:t>
            </a:r>
            <a:r>
              <a:rPr lang="ko-KR" altLang="en-US" dirty="0"/>
              <a:t>리턴 시킨다</a:t>
            </a:r>
            <a:r>
              <a:rPr lang="en-US" altLang="ko-KR" dirty="0"/>
              <a:t>.</a:t>
            </a:r>
            <a:r>
              <a:rPr lang="en-US" altLang="ko-KR" sz="1800" dirty="0"/>
              <a:t>)</a:t>
            </a:r>
          </a:p>
          <a:p>
            <a:endParaRPr lang="en-US" altLang="ko-KR" dirty="0"/>
          </a:p>
          <a:p>
            <a:r>
              <a:rPr lang="en-US" altLang="ko-KR" sz="1800" dirty="0"/>
              <a:t>8. </a:t>
            </a:r>
            <a:r>
              <a:rPr lang="en-US" altLang="ko-KR" sz="1800" dirty="0" err="1"/>
              <a:t>d</a:t>
            </a:r>
            <a:r>
              <a:rPr lang="en-US" altLang="ko-KR" dirty="0" err="1"/>
              <a:t>to</a:t>
            </a:r>
            <a:r>
              <a:rPr lang="ko-KR" altLang="en-US" dirty="0"/>
              <a:t>로 저장 후 </a:t>
            </a:r>
            <a:r>
              <a:rPr lang="en-US" altLang="ko-KR" dirty="0"/>
              <a:t>servlet-context</a:t>
            </a:r>
            <a:r>
              <a:rPr lang="ko-KR" altLang="en-US" dirty="0"/>
              <a:t>에서 </a:t>
            </a:r>
            <a:r>
              <a:rPr lang="en-US" altLang="ko-KR" dirty="0"/>
              <a:t>component-scan</a:t>
            </a:r>
            <a:r>
              <a:rPr lang="ko-KR" altLang="en-US" dirty="0"/>
              <a:t>을 통해 </a:t>
            </a:r>
            <a:r>
              <a:rPr lang="en-US" altLang="ko-KR" dirty="0"/>
              <a:t>Controller </a:t>
            </a:r>
            <a:r>
              <a:rPr lang="ko-KR" altLang="en-US" dirty="0"/>
              <a:t>빈 등록</a:t>
            </a:r>
            <a:endParaRPr lang="en-US" altLang="ko-K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BB106-937F-48AD-8B81-E40A31E31848}"/>
              </a:ext>
            </a:extLst>
          </p:cNvPr>
          <p:cNvSpPr txBox="1"/>
          <p:nvPr/>
        </p:nvSpPr>
        <p:spPr>
          <a:xfrm>
            <a:off x="9401908" y="6488668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회원가입화면</a:t>
            </a:r>
          </a:p>
        </p:txBody>
      </p:sp>
    </p:spTree>
    <p:extLst>
      <p:ext uri="{BB962C8B-B14F-4D97-AF65-F5344CB8AC3E}">
        <p14:creationId xmlns:p14="http://schemas.microsoft.com/office/powerpoint/2010/main" val="3710139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E65B7C-1477-4ABF-A49C-BBFF4AC2D55E}"/>
              </a:ext>
            </a:extLst>
          </p:cNvPr>
          <p:cNvSpPr txBox="1"/>
          <p:nvPr/>
        </p:nvSpPr>
        <p:spPr>
          <a:xfrm>
            <a:off x="308610" y="294055"/>
            <a:ext cx="827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dirty="0"/>
              <a:t>Common</a:t>
            </a:r>
            <a:r>
              <a:rPr lang="ko-KR" altLang="en-US" sz="1800" dirty="0"/>
              <a:t>폴더 안 </a:t>
            </a:r>
            <a:r>
              <a:rPr lang="en-US" altLang="ko-KR" sz="1800" dirty="0" err="1"/>
              <a:t>top.jsp</a:t>
            </a:r>
            <a:r>
              <a:rPr lang="ko-KR" altLang="en-US" sz="1800" dirty="0"/>
              <a:t>에서 로그인에는 </a:t>
            </a:r>
            <a:r>
              <a:rPr lang="en-US" altLang="ko-KR" sz="1800" dirty="0" err="1"/>
              <a:t>loginForm</a:t>
            </a:r>
            <a:r>
              <a:rPr lang="en-US" altLang="ko-KR" sz="1800" dirty="0"/>
              <a:t>, </a:t>
            </a:r>
            <a:r>
              <a:rPr lang="ko-KR" altLang="en-US" sz="1800" dirty="0"/>
              <a:t>회원가입에는 </a:t>
            </a:r>
            <a:r>
              <a:rPr lang="en-US" altLang="ko-KR" sz="1800" dirty="0" err="1"/>
              <a:t>memberForm</a:t>
            </a:r>
            <a:r>
              <a:rPr lang="en-US" altLang="ko-KR" sz="1800" dirty="0"/>
              <a:t> </a:t>
            </a:r>
            <a:r>
              <a:rPr lang="ko-KR" altLang="en-US" sz="1800" dirty="0"/>
              <a:t>링크 넣기</a:t>
            </a:r>
            <a:endParaRPr lang="en-US" altLang="ko-K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76B65-9E49-40AE-B90C-D853FEF19719}"/>
              </a:ext>
            </a:extLst>
          </p:cNvPr>
          <p:cNvSpPr txBox="1"/>
          <p:nvPr/>
        </p:nvSpPr>
        <p:spPr>
          <a:xfrm>
            <a:off x="9401908" y="6488668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회원가입화면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5A5B4F-DC58-4D48-9E18-A06AF158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2" y="1847850"/>
            <a:ext cx="6429375" cy="316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E57A6-5894-4328-9CA7-CCB6406E5477}"/>
              </a:ext>
            </a:extLst>
          </p:cNvPr>
          <p:cNvSpPr txBox="1"/>
          <p:nvPr/>
        </p:nvSpPr>
        <p:spPr>
          <a:xfrm>
            <a:off x="869155" y="5364480"/>
            <a:ext cx="6095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이때 </a:t>
            </a:r>
            <a:r>
              <a:rPr lang="en-US" altLang="ko-KR" dirty="0"/>
              <a:t>c:if</a:t>
            </a:r>
            <a:r>
              <a:rPr lang="ko-KR" altLang="en-US" dirty="0"/>
              <a:t>를 통해 </a:t>
            </a:r>
            <a:r>
              <a:rPr lang="en-US" altLang="ko-KR" dirty="0"/>
              <a:t>login</a:t>
            </a:r>
            <a:r>
              <a:rPr lang="ko-KR" altLang="en-US" dirty="0"/>
              <a:t>이 </a:t>
            </a:r>
            <a:r>
              <a:rPr lang="en-US" altLang="ko-KR" dirty="0"/>
              <a:t>empty</a:t>
            </a:r>
            <a:r>
              <a:rPr lang="ko-KR" altLang="en-US" dirty="0"/>
              <a:t>일 경우 비회원 상태 반대로 </a:t>
            </a:r>
            <a:r>
              <a:rPr lang="en-US" altLang="ko-KR" dirty="0"/>
              <a:t>login</a:t>
            </a:r>
            <a:r>
              <a:rPr lang="ko-KR" altLang="en-US" dirty="0"/>
              <a:t>이 </a:t>
            </a:r>
            <a:r>
              <a:rPr lang="en-US" altLang="ko-KR" dirty="0"/>
              <a:t>!empty</a:t>
            </a:r>
            <a:r>
              <a:rPr lang="ko-KR" altLang="en-US" dirty="0"/>
              <a:t>인 경우 회원으로 구별해준다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750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B69B17-EE28-46BB-8B26-4FD71E423C9F}"/>
              </a:ext>
            </a:extLst>
          </p:cNvPr>
          <p:cNvSpPr txBox="1"/>
          <p:nvPr/>
        </p:nvSpPr>
        <p:spPr>
          <a:xfrm>
            <a:off x="415290" y="355015"/>
            <a:ext cx="8149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2. </a:t>
            </a:r>
            <a:r>
              <a:rPr lang="en-US" altLang="ko-KR" sz="1800" dirty="0" err="1"/>
              <a:t>loginForm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memberForm</a:t>
            </a:r>
            <a:r>
              <a:rPr lang="ko-KR" altLang="en-US" sz="1800" dirty="0"/>
              <a:t>은</a:t>
            </a:r>
            <a:r>
              <a:rPr lang="en-US" altLang="ko-KR" sz="1800" dirty="0"/>
              <a:t> servlet-contest.xml</a:t>
            </a:r>
            <a:r>
              <a:rPr lang="ko-KR" altLang="en-US" sz="1800" dirty="0"/>
              <a:t>에서 </a:t>
            </a:r>
            <a:r>
              <a:rPr lang="en-US" altLang="ko-KR" sz="1800" dirty="0"/>
              <a:t>view-controller</a:t>
            </a:r>
            <a:r>
              <a:rPr lang="ko-KR" altLang="en-US" sz="1800" dirty="0"/>
              <a:t>를 통해 보이도록 설정</a:t>
            </a: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5E7038-F4B5-48CB-8A40-32590172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" y="1433113"/>
            <a:ext cx="9286875" cy="4144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21125-B8A6-4AD1-B35C-D3E466614310}"/>
              </a:ext>
            </a:extLst>
          </p:cNvPr>
          <p:cNvSpPr txBox="1"/>
          <p:nvPr/>
        </p:nvSpPr>
        <p:spPr>
          <a:xfrm>
            <a:off x="9401908" y="6488668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회원가입화면</a:t>
            </a:r>
          </a:p>
        </p:txBody>
      </p:sp>
    </p:spTree>
    <p:extLst>
      <p:ext uri="{BB962C8B-B14F-4D97-AF65-F5344CB8AC3E}">
        <p14:creationId xmlns:p14="http://schemas.microsoft.com/office/powerpoint/2010/main" val="429102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E32E92-CADF-4A90-8A29-82DF065C656B}"/>
              </a:ext>
            </a:extLst>
          </p:cNvPr>
          <p:cNvSpPr txBox="1"/>
          <p:nvPr/>
        </p:nvSpPr>
        <p:spPr>
          <a:xfrm>
            <a:off x="9401908" y="6488668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회원가입화면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C4DDF-096D-4C24-A094-BF82865EE00E}"/>
              </a:ext>
            </a:extLst>
          </p:cNvPr>
          <p:cNvSpPr txBox="1"/>
          <p:nvPr/>
        </p:nvSpPr>
        <p:spPr>
          <a:xfrm>
            <a:off x="354330" y="292715"/>
            <a:ext cx="8911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3. member</a:t>
            </a:r>
            <a:r>
              <a:rPr lang="ko-KR" altLang="en-US" sz="1800" dirty="0"/>
              <a:t>폴더 안에 실제로 화면을 구현 할 </a:t>
            </a:r>
            <a:r>
              <a:rPr lang="en-US" altLang="ko-KR" sz="1800" dirty="0" err="1"/>
              <a:t>loginForm</a:t>
            </a:r>
            <a:r>
              <a:rPr lang="ko-KR" altLang="en-US" sz="1800" dirty="0"/>
              <a:t>을 만들고 </a:t>
            </a:r>
            <a:r>
              <a:rPr lang="en-US" altLang="ko-KR" sz="1800" dirty="0"/>
              <a:t>member</a:t>
            </a:r>
            <a:r>
              <a:rPr lang="ko-KR" altLang="en-US" sz="1800" dirty="0"/>
              <a:t>폴더 밖에서 </a:t>
            </a:r>
            <a:r>
              <a:rPr lang="en-US" altLang="ko-KR" sz="1800" dirty="0"/>
              <a:t>top, menu, </a:t>
            </a:r>
            <a:r>
              <a:rPr lang="en-US" altLang="ko-KR" sz="1800" dirty="0" err="1"/>
              <a:t>loginForm</a:t>
            </a:r>
            <a:r>
              <a:rPr lang="ko-KR" altLang="en-US" sz="1800" dirty="0"/>
              <a:t>을 </a:t>
            </a:r>
            <a:r>
              <a:rPr lang="ko-KR" altLang="en-US" sz="1800" dirty="0" err="1"/>
              <a:t>인클루드</a:t>
            </a:r>
            <a:r>
              <a:rPr lang="ko-KR" altLang="en-US" sz="1800" dirty="0"/>
              <a:t> 하는 </a:t>
            </a:r>
            <a:r>
              <a:rPr lang="en-US" altLang="ko-KR" sz="1800" dirty="0" err="1"/>
              <a:t>loginForm.jsp</a:t>
            </a:r>
            <a:r>
              <a:rPr lang="ko-KR" altLang="en-US" sz="1800" dirty="0"/>
              <a:t>를 만들어준다</a:t>
            </a:r>
            <a:r>
              <a:rPr lang="en-US" altLang="ko-KR" sz="1800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017D95-0A6F-4FD6-B46D-EBA39FF0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1274445"/>
            <a:ext cx="88582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8D326-2D48-42A2-83A1-FA0AFD2D31F6}"/>
              </a:ext>
            </a:extLst>
          </p:cNvPr>
          <p:cNvSpPr txBox="1"/>
          <p:nvPr/>
        </p:nvSpPr>
        <p:spPr>
          <a:xfrm>
            <a:off x="9401908" y="6488668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회원가입화면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A2575-F159-4DD3-A65D-4C5FF8A04D34}"/>
              </a:ext>
            </a:extLst>
          </p:cNvPr>
          <p:cNvSpPr txBox="1"/>
          <p:nvPr/>
        </p:nvSpPr>
        <p:spPr>
          <a:xfrm>
            <a:off x="445770" y="339775"/>
            <a:ext cx="750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4. member</a:t>
            </a:r>
            <a:r>
              <a:rPr lang="ko-KR" altLang="en-US" sz="1800" dirty="0"/>
              <a:t>폴더 안에 있는 </a:t>
            </a:r>
            <a:r>
              <a:rPr lang="en-US" altLang="ko-KR" sz="1800" dirty="0" err="1"/>
              <a:t>loginForm.jsp</a:t>
            </a:r>
            <a:r>
              <a:rPr lang="ko-KR" altLang="en-US" sz="1800" dirty="0"/>
              <a:t>에서 로그인 폼과 </a:t>
            </a:r>
            <a:r>
              <a:rPr lang="ko-KR" altLang="en-US" sz="1800" dirty="0" err="1"/>
              <a:t>경고창</a:t>
            </a:r>
            <a:r>
              <a:rPr lang="ko-KR" altLang="en-US" sz="1800" dirty="0"/>
              <a:t> 설정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06CB61-F41F-4A85-A1E4-FAF16457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1408509"/>
            <a:ext cx="6362700" cy="41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9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D41C6E-2E9F-4E5D-93F0-CBFFB2593D7E}"/>
              </a:ext>
            </a:extLst>
          </p:cNvPr>
          <p:cNvSpPr txBox="1"/>
          <p:nvPr/>
        </p:nvSpPr>
        <p:spPr>
          <a:xfrm>
            <a:off x="247650" y="335756"/>
            <a:ext cx="9460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회원가입도 </a:t>
            </a:r>
            <a:r>
              <a:rPr lang="en-US" altLang="ko-KR" sz="1800" dirty="0"/>
              <a:t>member</a:t>
            </a:r>
            <a:r>
              <a:rPr lang="ko-KR" altLang="en-US" sz="1800" dirty="0"/>
              <a:t>폴더 안 실제로 화면을 구현할 </a:t>
            </a:r>
            <a:r>
              <a:rPr lang="en-US" altLang="ko-KR" sz="1800" dirty="0" err="1"/>
              <a:t>memberForm</a:t>
            </a:r>
            <a:r>
              <a:rPr lang="ko-KR" altLang="en-US" sz="1800" dirty="0"/>
              <a:t>을 만들고 </a:t>
            </a:r>
            <a:r>
              <a:rPr lang="en-US" altLang="ko-KR" dirty="0"/>
              <a:t>member</a:t>
            </a:r>
            <a:r>
              <a:rPr lang="ko-KR" altLang="en-US" dirty="0"/>
              <a:t>폴더 밖에 있는 </a:t>
            </a:r>
            <a:r>
              <a:rPr lang="en-US" altLang="ko-KR" dirty="0" err="1"/>
              <a:t>memberForm.jsp</a:t>
            </a:r>
            <a:r>
              <a:rPr lang="ko-KR" altLang="en-US" dirty="0"/>
              <a:t>가 </a:t>
            </a:r>
            <a:r>
              <a:rPr lang="en-US" altLang="ko-KR" dirty="0" err="1"/>
              <a:t>top,menu</a:t>
            </a:r>
            <a:r>
              <a:rPr lang="en-US" altLang="ko-KR" dirty="0"/>
              <a:t>, </a:t>
            </a:r>
            <a:r>
              <a:rPr lang="en-US" altLang="ko-KR" dirty="0" err="1"/>
              <a:t>memberForm.jsp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r>
              <a:rPr lang="ko-KR" altLang="en-US" dirty="0"/>
              <a:t> 하도록 생성해준다</a:t>
            </a:r>
            <a:r>
              <a:rPr lang="en-US" altLang="ko-KR" dirty="0"/>
              <a:t>.</a:t>
            </a:r>
          </a:p>
          <a:p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431480-7DD1-4271-8EF5-7D23FB42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" y="1426845"/>
            <a:ext cx="9296400" cy="4400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033F0-4336-4BF1-8696-439A146CF545}"/>
              </a:ext>
            </a:extLst>
          </p:cNvPr>
          <p:cNvSpPr txBox="1"/>
          <p:nvPr/>
        </p:nvSpPr>
        <p:spPr>
          <a:xfrm>
            <a:off x="9401908" y="6488668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회원가입화면</a:t>
            </a:r>
          </a:p>
        </p:txBody>
      </p:sp>
    </p:spTree>
    <p:extLst>
      <p:ext uri="{BB962C8B-B14F-4D97-AF65-F5344CB8AC3E}">
        <p14:creationId xmlns:p14="http://schemas.microsoft.com/office/powerpoint/2010/main" val="211563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613FD-BC4C-49BE-A855-A87DAE885503}"/>
              </a:ext>
            </a:extLst>
          </p:cNvPr>
          <p:cNvSpPr txBox="1"/>
          <p:nvPr/>
        </p:nvSpPr>
        <p:spPr>
          <a:xfrm>
            <a:off x="278130" y="213836"/>
            <a:ext cx="8743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ko-KR" altLang="en-US" dirty="0"/>
              <a:t>회원가입 할 </a:t>
            </a:r>
            <a:r>
              <a:rPr lang="en-US" altLang="ko-KR" dirty="0"/>
              <a:t>Form</a:t>
            </a:r>
            <a:r>
              <a:rPr lang="ko-KR" altLang="en-US" dirty="0"/>
              <a:t>을 </a:t>
            </a:r>
            <a:r>
              <a:rPr lang="en-US" altLang="ko-KR" dirty="0"/>
              <a:t>member</a:t>
            </a:r>
            <a:r>
              <a:rPr lang="ko-KR" altLang="en-US" dirty="0"/>
              <a:t>폴더 안에 있는 </a:t>
            </a:r>
            <a:r>
              <a:rPr lang="en-US" altLang="ko-KR" dirty="0" err="1"/>
              <a:t>memberForm.jsp</a:t>
            </a:r>
            <a:r>
              <a:rPr lang="ko-KR" altLang="en-US" dirty="0"/>
              <a:t>에서 만든다</a:t>
            </a:r>
            <a:r>
              <a:rPr lang="en-US" altLang="ko-KR" dirty="0"/>
              <a:t>.</a:t>
            </a:r>
          </a:p>
          <a:p>
            <a:r>
              <a:rPr lang="en-US" altLang="ko-KR" sz="1800" dirty="0"/>
              <a:t>   (</a:t>
            </a:r>
            <a:r>
              <a:rPr lang="ko-KR" altLang="en-US" sz="1800" dirty="0"/>
              <a:t>이때 </a:t>
            </a:r>
            <a:r>
              <a:rPr lang="en-US" altLang="ko-KR" sz="1800" dirty="0" err="1"/>
              <a:t>memberForm.jsp</a:t>
            </a:r>
            <a:r>
              <a:rPr lang="ko-KR" altLang="en-US" sz="1800" dirty="0"/>
              <a:t>는 </a:t>
            </a:r>
            <a:r>
              <a:rPr lang="en-US" altLang="ko-KR" sz="1800" dirty="0"/>
              <a:t>act</a:t>
            </a:r>
            <a:r>
              <a:rPr lang="en-US" altLang="ko-KR" dirty="0"/>
              <a:t>ion</a:t>
            </a:r>
            <a:r>
              <a:rPr lang="ko-KR" altLang="en-US" dirty="0"/>
              <a:t>을 </a:t>
            </a:r>
            <a:r>
              <a:rPr lang="en-US" altLang="ko-KR" dirty="0" err="1"/>
              <a:t>memberAdd</a:t>
            </a:r>
            <a:r>
              <a:rPr lang="ko-KR" altLang="en-US" dirty="0"/>
              <a:t>로 </a:t>
            </a:r>
            <a:r>
              <a:rPr lang="en-US" altLang="ko-KR" dirty="0"/>
              <a:t>method</a:t>
            </a:r>
            <a:r>
              <a:rPr lang="ko-KR" altLang="en-US" dirty="0"/>
              <a:t>는 </a:t>
            </a:r>
            <a:r>
              <a:rPr lang="en-US" altLang="ko-KR" dirty="0"/>
              <a:t>get</a:t>
            </a:r>
            <a:r>
              <a:rPr lang="ko-KR" altLang="en-US" dirty="0"/>
              <a:t>방식으로 설정</a:t>
            </a:r>
            <a:r>
              <a:rPr lang="en-US" altLang="ko-KR" sz="1800" dirty="0"/>
              <a:t>)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DB5CF3-649B-49CC-AB25-D785A5D2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137166"/>
            <a:ext cx="8263890" cy="5394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279B9A-0376-48FC-A8F5-386FE4F57CE2}"/>
              </a:ext>
            </a:extLst>
          </p:cNvPr>
          <p:cNvSpPr txBox="1"/>
          <p:nvPr/>
        </p:nvSpPr>
        <p:spPr>
          <a:xfrm>
            <a:off x="9401908" y="6488668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회원가입화면</a:t>
            </a:r>
          </a:p>
        </p:txBody>
      </p:sp>
    </p:spTree>
    <p:extLst>
      <p:ext uri="{BB962C8B-B14F-4D97-AF65-F5344CB8AC3E}">
        <p14:creationId xmlns:p14="http://schemas.microsoft.com/office/powerpoint/2010/main" val="4277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7CF8AA-E871-4A19-9E03-9402BD9E95BD}"/>
              </a:ext>
            </a:extLst>
          </p:cNvPr>
          <p:cNvSpPr txBox="1"/>
          <p:nvPr/>
        </p:nvSpPr>
        <p:spPr>
          <a:xfrm>
            <a:off x="247650" y="170795"/>
            <a:ext cx="11410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7. </a:t>
            </a:r>
            <a:r>
              <a:rPr lang="en-US" altLang="ko-KR" dirty="0" err="1"/>
              <a:t>com.controller</a:t>
            </a:r>
            <a:r>
              <a:rPr lang="ko-KR" altLang="en-US" dirty="0"/>
              <a:t> 안에 </a:t>
            </a:r>
            <a:r>
              <a:rPr lang="en-US" altLang="ko-KR" dirty="0" err="1"/>
              <a:t>MemberController</a:t>
            </a:r>
            <a:r>
              <a:rPr lang="ko-KR" altLang="en-US" dirty="0"/>
              <a:t>작성 </a:t>
            </a:r>
            <a:endParaRPr lang="en-US" altLang="ko-KR" dirty="0"/>
          </a:p>
          <a:p>
            <a:r>
              <a:rPr lang="en-US" altLang="ko-KR" sz="1800" dirty="0"/>
              <a:t>    (/</a:t>
            </a:r>
            <a:r>
              <a:rPr lang="en-US" altLang="ko-KR" sz="1800" dirty="0" err="1"/>
              <a:t>memberAdd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en-US" altLang="ko-KR" sz="1800" dirty="0" err="1"/>
              <a:t>memberAdd</a:t>
            </a:r>
            <a:r>
              <a:rPr lang="ko-KR" altLang="en-US" sz="1800" dirty="0"/>
              <a:t>함수</a:t>
            </a:r>
            <a:r>
              <a:rPr lang="en-US" altLang="ko-KR" sz="1800" dirty="0"/>
              <a:t>:</a:t>
            </a:r>
            <a:r>
              <a:rPr lang="en-US" altLang="ko-KR" sz="1800" dirty="0" err="1"/>
              <a:t>dto</a:t>
            </a:r>
            <a:r>
              <a:rPr lang="en-US" altLang="ko-KR" sz="1800" dirty="0"/>
              <a:t> </a:t>
            </a:r>
            <a:r>
              <a:rPr lang="ko-KR" altLang="en-US" sz="1800" dirty="0"/>
              <a:t>를 저장 후 데이터를 보여주고 다시 </a:t>
            </a:r>
            <a:r>
              <a:rPr lang="en-US" altLang="ko-KR" sz="1800" dirty="0"/>
              <a:t>main</a:t>
            </a:r>
            <a:r>
              <a:rPr lang="ko-KR" altLang="en-US" sz="1800" dirty="0"/>
              <a:t>으로    </a:t>
            </a:r>
            <a:r>
              <a:rPr lang="ko-KR" altLang="en-US" dirty="0"/>
              <a:t>리턴 시킨다</a:t>
            </a:r>
            <a:r>
              <a:rPr lang="en-US" altLang="ko-KR" dirty="0"/>
              <a:t>.</a:t>
            </a:r>
            <a:r>
              <a:rPr lang="en-US" altLang="ko-KR" sz="18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EFC88F-935D-4AE9-AFFB-46B354C3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083945"/>
            <a:ext cx="9105900" cy="3427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0CA7F6-8F22-40F6-AB85-80C0A34FE0D6}"/>
              </a:ext>
            </a:extLst>
          </p:cNvPr>
          <p:cNvSpPr txBox="1"/>
          <p:nvPr/>
        </p:nvSpPr>
        <p:spPr>
          <a:xfrm>
            <a:off x="9401908" y="6488668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회원가입화면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4CAF3-6DED-4A0C-9880-55CC1BE4596C}"/>
              </a:ext>
            </a:extLst>
          </p:cNvPr>
          <p:cNvSpPr txBox="1"/>
          <p:nvPr/>
        </p:nvSpPr>
        <p:spPr>
          <a:xfrm>
            <a:off x="419100" y="4777860"/>
            <a:ext cx="861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8. </a:t>
            </a:r>
            <a:r>
              <a:rPr lang="en-US" altLang="ko-KR" sz="1800" dirty="0" err="1"/>
              <a:t>d</a:t>
            </a:r>
            <a:r>
              <a:rPr lang="en-US" altLang="ko-KR" dirty="0" err="1"/>
              <a:t>to</a:t>
            </a:r>
            <a:r>
              <a:rPr lang="ko-KR" altLang="en-US" dirty="0"/>
              <a:t>로 저장 후 </a:t>
            </a:r>
            <a:r>
              <a:rPr lang="en-US" altLang="ko-KR" dirty="0"/>
              <a:t>servlet-context</a:t>
            </a:r>
            <a:r>
              <a:rPr lang="ko-KR" altLang="en-US" dirty="0"/>
              <a:t>에서 </a:t>
            </a:r>
            <a:r>
              <a:rPr lang="en-US" altLang="ko-KR" dirty="0"/>
              <a:t>component-scan</a:t>
            </a:r>
            <a:r>
              <a:rPr lang="ko-KR" altLang="en-US" dirty="0"/>
              <a:t>을 통해 </a:t>
            </a:r>
            <a:r>
              <a:rPr lang="en-US" altLang="ko-KR" dirty="0"/>
              <a:t>Controller </a:t>
            </a:r>
            <a:r>
              <a:rPr lang="ko-KR" altLang="en-US" dirty="0"/>
              <a:t>빈 등록</a:t>
            </a:r>
            <a:endParaRPr lang="en-US" altLang="ko-KR" sz="1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A374409-A9FD-4D29-9926-30968E8BB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5414011"/>
            <a:ext cx="8197215" cy="8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64C6FA-C0E6-4513-A6A3-7792FAC8F4C6}"/>
              </a:ext>
            </a:extLst>
          </p:cNvPr>
          <p:cNvSpPr txBox="1"/>
          <p:nvPr/>
        </p:nvSpPr>
        <p:spPr>
          <a:xfrm>
            <a:off x="461817" y="271463"/>
            <a:ext cx="41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03F30E-76AB-4A47-95B8-A7C830F1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447349"/>
            <a:ext cx="5683539" cy="4769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60B18-1110-4AE7-BC63-D010B7D6962E}"/>
              </a:ext>
            </a:extLst>
          </p:cNvPr>
          <p:cNvSpPr txBox="1"/>
          <p:nvPr/>
        </p:nvSpPr>
        <p:spPr>
          <a:xfrm>
            <a:off x="3103418" y="3832277"/>
            <a:ext cx="338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Menu.jsp</a:t>
            </a:r>
            <a:r>
              <a:rPr lang="ko-KR" altLang="en-US" dirty="0"/>
              <a:t>와 </a:t>
            </a:r>
            <a:r>
              <a:rPr lang="en-US" altLang="ko-KR" dirty="0" err="1"/>
              <a:t>top.jsp</a:t>
            </a:r>
            <a:r>
              <a:rPr lang="ko-KR" altLang="en-US" dirty="0"/>
              <a:t>를 포함하는</a:t>
            </a:r>
            <a:endParaRPr lang="en-US" altLang="ko-KR" dirty="0"/>
          </a:p>
          <a:p>
            <a:r>
              <a:rPr lang="ko-KR" altLang="en-US" dirty="0"/>
              <a:t>쇼핑몰에 메인 페이지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E60F2-8A74-4767-BEB4-AD41C71E7437}"/>
              </a:ext>
            </a:extLst>
          </p:cNvPr>
          <p:cNvSpPr txBox="1"/>
          <p:nvPr/>
        </p:nvSpPr>
        <p:spPr>
          <a:xfrm>
            <a:off x="11094647" y="6488668"/>
            <a:ext cx="10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50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CA495E-E2D3-4C6B-85E4-29E55E49D298}"/>
              </a:ext>
            </a:extLst>
          </p:cNvPr>
          <p:cNvSpPr txBox="1"/>
          <p:nvPr/>
        </p:nvSpPr>
        <p:spPr>
          <a:xfrm>
            <a:off x="293370" y="234434"/>
            <a:ext cx="5040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03</a:t>
            </a:r>
            <a:r>
              <a:rPr lang="en-US" altLang="ko-KR" sz="2800" dirty="0"/>
              <a:t>.</a:t>
            </a:r>
            <a:r>
              <a:rPr lang="ko-KR" altLang="en-US" sz="2800" dirty="0" err="1"/>
              <a:t>회원가입_로그인</a:t>
            </a:r>
            <a:r>
              <a:rPr lang="ko-KR" altLang="en-US" sz="2800" dirty="0"/>
              <a:t> 기능 부여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8F749F-2E72-4007-A792-3FD070AC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6" y="1724650"/>
            <a:ext cx="4271808" cy="4389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6A097A-0F63-45BE-813C-8C6A6A76D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78" y="2672596"/>
            <a:ext cx="4271808" cy="173122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0227F7D-D0B9-489C-8125-530C0E9D0966}"/>
              </a:ext>
            </a:extLst>
          </p:cNvPr>
          <p:cNvSpPr/>
          <p:nvPr/>
        </p:nvSpPr>
        <p:spPr>
          <a:xfrm>
            <a:off x="4554458" y="3167390"/>
            <a:ext cx="1127760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A45FFD-2EE0-4E82-97CD-496612B0D46F}"/>
              </a:ext>
            </a:extLst>
          </p:cNvPr>
          <p:cNvSpPr txBox="1"/>
          <p:nvPr/>
        </p:nvSpPr>
        <p:spPr>
          <a:xfrm>
            <a:off x="5610626" y="4834324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정보를 작성 후 </a:t>
            </a:r>
            <a:r>
              <a:rPr lang="ko-KR" altLang="en-US" dirty="0" err="1"/>
              <a:t>회워가입</a:t>
            </a:r>
            <a:r>
              <a:rPr lang="ko-KR" altLang="en-US" dirty="0"/>
              <a:t> 버튼을 누르면 </a:t>
            </a:r>
            <a:r>
              <a:rPr lang="en-US" altLang="ko-KR" dirty="0"/>
              <a:t>DB</a:t>
            </a:r>
            <a:r>
              <a:rPr lang="ko-KR" altLang="en-US" dirty="0"/>
              <a:t>에 데이터가 저장되면서 회원가입 성공 창이 나오도록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312516-9D85-4DEA-A2D6-0294FC92110D}"/>
              </a:ext>
            </a:extLst>
          </p:cNvPr>
          <p:cNvSpPr txBox="1"/>
          <p:nvPr/>
        </p:nvSpPr>
        <p:spPr>
          <a:xfrm>
            <a:off x="541726" y="1249680"/>
            <a:ext cx="291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</a:t>
            </a:r>
            <a:r>
              <a:rPr lang="ko-KR" altLang="en-US" dirty="0"/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77F578-EB05-43AB-B964-B1640A9E651B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</p:spTree>
    <p:extLst>
      <p:ext uri="{BB962C8B-B14F-4D97-AF65-F5344CB8AC3E}">
        <p14:creationId xmlns:p14="http://schemas.microsoft.com/office/powerpoint/2010/main" val="3197824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F05FCF-8B1F-41E2-AC79-2BB4D9D7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6" y="1209675"/>
            <a:ext cx="3552825" cy="2219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BBDAB9-0610-4888-9F4D-6338B7B1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66" y="1459110"/>
            <a:ext cx="2752725" cy="1419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E6D70E-C886-4459-ACEB-A1D359A8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6" y="4105394"/>
            <a:ext cx="3200400" cy="2105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BC0EB6-76CF-4FED-937B-A68781BDC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85" y="4622126"/>
            <a:ext cx="4549691" cy="1308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76FA6-AC17-4CA6-99DE-D0BB48239967}"/>
              </a:ext>
            </a:extLst>
          </p:cNvPr>
          <p:cNvSpPr txBox="1"/>
          <p:nvPr/>
        </p:nvSpPr>
        <p:spPr>
          <a:xfrm>
            <a:off x="603886" y="462915"/>
            <a:ext cx="291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1FBAC-CEE2-42DE-8D17-EB4C35503984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89B8ABD-7801-4D37-ADC8-36CBC5928A57}"/>
              </a:ext>
            </a:extLst>
          </p:cNvPr>
          <p:cNvSpPr/>
          <p:nvPr/>
        </p:nvSpPr>
        <p:spPr>
          <a:xfrm>
            <a:off x="4343400" y="2319337"/>
            <a:ext cx="609600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2581B53-0D16-49CB-8FD0-3FC03874BC61}"/>
              </a:ext>
            </a:extLst>
          </p:cNvPr>
          <p:cNvSpPr/>
          <p:nvPr/>
        </p:nvSpPr>
        <p:spPr>
          <a:xfrm>
            <a:off x="4123374" y="5131415"/>
            <a:ext cx="609600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9327F-1E5F-4D16-9A28-02536FD55C94}"/>
              </a:ext>
            </a:extLst>
          </p:cNvPr>
          <p:cNvSpPr txBox="1"/>
          <p:nvPr/>
        </p:nvSpPr>
        <p:spPr>
          <a:xfrm>
            <a:off x="4428174" y="3185160"/>
            <a:ext cx="428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저장된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입력 시 위와 같은 화면으로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50966E-A0F7-4740-B038-46F56C274F97}"/>
              </a:ext>
            </a:extLst>
          </p:cNvPr>
          <p:cNvSpPr txBox="1"/>
          <p:nvPr/>
        </p:nvSpPr>
        <p:spPr>
          <a:xfrm>
            <a:off x="4428174" y="5811887"/>
            <a:ext cx="428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저장되지 않은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입력 시 위와 같은 화면으로 구성</a:t>
            </a:r>
          </a:p>
        </p:txBody>
      </p:sp>
    </p:spTree>
    <p:extLst>
      <p:ext uri="{BB962C8B-B14F-4D97-AF65-F5344CB8AC3E}">
        <p14:creationId xmlns:p14="http://schemas.microsoft.com/office/powerpoint/2010/main" val="1478006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A1A029-290C-49AB-9AA4-F6148B06FADB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1AC56-6C31-4481-9FD1-BA33B3D4AF8E}"/>
              </a:ext>
            </a:extLst>
          </p:cNvPr>
          <p:cNvSpPr txBox="1"/>
          <p:nvPr/>
        </p:nvSpPr>
        <p:spPr>
          <a:xfrm>
            <a:off x="373380" y="295394"/>
            <a:ext cx="9075420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03</a:t>
            </a:r>
            <a:r>
              <a:rPr lang="en-US" altLang="ko-KR" sz="2800" dirty="0"/>
              <a:t>.</a:t>
            </a:r>
            <a:r>
              <a:rPr lang="ko-KR" altLang="en-US" sz="2800" dirty="0" err="1"/>
              <a:t>회원가입_로그인</a:t>
            </a:r>
            <a:r>
              <a:rPr lang="ko-KR" altLang="en-US" sz="2800" dirty="0"/>
              <a:t> 기능 부여 순서</a:t>
            </a:r>
            <a:endParaRPr lang="en-US" altLang="ko-KR" sz="2800" dirty="0"/>
          </a:p>
          <a:p>
            <a:endParaRPr lang="en-US" altLang="ko-KR" dirty="0"/>
          </a:p>
          <a:p>
            <a:r>
              <a:rPr lang="en-US" altLang="ko-KR" sz="1800" dirty="0"/>
              <a:t>1.com.service </a:t>
            </a:r>
            <a:r>
              <a:rPr lang="ko-KR" altLang="en-US" sz="1800" dirty="0"/>
              <a:t>패키지에 </a:t>
            </a:r>
            <a:r>
              <a:rPr lang="en-US" altLang="ko-KR" sz="1800" dirty="0" err="1"/>
              <a:t>MemberService</a:t>
            </a:r>
            <a:r>
              <a:rPr lang="en-US" altLang="ko-KR" sz="1800" dirty="0"/>
              <a:t> </a:t>
            </a:r>
            <a:r>
              <a:rPr lang="ko-KR" altLang="en-US" sz="1800" dirty="0"/>
              <a:t>생성 후 </a:t>
            </a:r>
            <a:r>
              <a:rPr lang="en-US" altLang="ko-KR" sz="1800" dirty="0"/>
              <a:t>@</a:t>
            </a:r>
            <a:r>
              <a:rPr lang="en-US" altLang="ko-KR" dirty="0"/>
              <a:t>Service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@Autowired </a:t>
            </a:r>
            <a:r>
              <a:rPr lang="ko-KR" altLang="en-US" dirty="0"/>
              <a:t>부여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en-US" altLang="ko-KR" dirty="0"/>
              <a:t>2.com.dao </a:t>
            </a:r>
            <a:r>
              <a:rPr lang="ko-KR" altLang="en-US" dirty="0"/>
              <a:t>패키지에 </a:t>
            </a:r>
            <a:r>
              <a:rPr lang="en-US" altLang="ko-KR" dirty="0" err="1"/>
              <a:t>MemberDAO</a:t>
            </a:r>
            <a:r>
              <a:rPr lang="en-US" altLang="ko-KR" dirty="0"/>
              <a:t> </a:t>
            </a:r>
            <a:r>
              <a:rPr lang="ko-KR" altLang="en-US" dirty="0"/>
              <a:t>생성 후 </a:t>
            </a:r>
            <a:r>
              <a:rPr lang="en-US" altLang="ko-KR" dirty="0"/>
              <a:t>@Repository, @AutoWired </a:t>
            </a:r>
            <a:r>
              <a:rPr lang="ko-KR" altLang="en-US" dirty="0"/>
              <a:t>부여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en-US" altLang="ko-KR" dirty="0"/>
              <a:t>3.MemberController</a:t>
            </a:r>
            <a:r>
              <a:rPr lang="ko-KR" altLang="en-US" dirty="0"/>
              <a:t>에 </a:t>
            </a:r>
            <a:r>
              <a:rPr lang="en-US" altLang="ko-KR" dirty="0" err="1"/>
              <a:t>dto</a:t>
            </a:r>
            <a:r>
              <a:rPr lang="ko-KR" altLang="en-US" dirty="0"/>
              <a:t>로 데이터를 저장하고 </a:t>
            </a:r>
            <a:r>
              <a:rPr lang="en-US" altLang="ko-KR" dirty="0" err="1"/>
              <a:t>memberAdd</a:t>
            </a:r>
            <a:r>
              <a:rPr lang="ko-KR" altLang="en-US" dirty="0"/>
              <a:t>함수로  </a:t>
            </a:r>
            <a:r>
              <a:rPr lang="en-US" altLang="ko-KR" dirty="0" err="1"/>
              <a:t>MemberService</a:t>
            </a:r>
            <a:r>
              <a:rPr lang="en-US" altLang="ko-KR" dirty="0"/>
              <a:t>, </a:t>
            </a:r>
            <a:r>
              <a:rPr lang="en-US" altLang="ko-KR" dirty="0" err="1"/>
              <a:t>MemberDAO</a:t>
            </a:r>
            <a:r>
              <a:rPr lang="en-US" altLang="ko-KR" dirty="0"/>
              <a:t>, </a:t>
            </a:r>
            <a:r>
              <a:rPr lang="en-US" altLang="ko-KR" dirty="0" err="1"/>
              <a:t>MemberMapper</a:t>
            </a:r>
            <a:r>
              <a:rPr lang="en-US" altLang="ko-KR" dirty="0"/>
              <a:t> </a:t>
            </a:r>
            <a:r>
              <a:rPr lang="ko-KR" altLang="en-US" dirty="0"/>
              <a:t>작성한다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4.MemberController</a:t>
            </a:r>
            <a:r>
              <a:rPr lang="ko-KR" altLang="en-US" dirty="0"/>
              <a:t>에 모델을 주고 회원가입</a:t>
            </a:r>
            <a:r>
              <a:rPr lang="en-US" altLang="ko-KR" dirty="0"/>
              <a:t> </a:t>
            </a:r>
            <a:r>
              <a:rPr lang="ko-KR" altLang="en-US" dirty="0"/>
              <a:t>성공 넣기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main.jsp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jstl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c:if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success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여부 확인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:alert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회원가입 성공 메시지 출력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6.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LoginController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map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데이터 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7./login: login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(map&lt;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String,String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&gt;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을 통해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en-US" altLang="ko-KR" dirty="0" err="1"/>
              <a:t>MemberService</a:t>
            </a:r>
            <a:r>
              <a:rPr lang="en-US" altLang="ko-KR" dirty="0"/>
              <a:t>, </a:t>
            </a:r>
            <a:r>
              <a:rPr lang="en-US" altLang="ko-KR" dirty="0" err="1"/>
              <a:t>MemberDAO</a:t>
            </a:r>
            <a:r>
              <a:rPr lang="en-US" altLang="ko-KR" dirty="0"/>
              <a:t>, </a:t>
            </a:r>
            <a:r>
              <a:rPr lang="en-US" altLang="ko-KR" dirty="0" err="1"/>
              <a:t>MemberMapper</a:t>
            </a:r>
            <a:r>
              <a:rPr lang="en-US" altLang="ko-KR" dirty="0"/>
              <a:t> </a:t>
            </a:r>
            <a:r>
              <a:rPr lang="ko-KR" altLang="en-US" dirty="0"/>
              <a:t>작성한다</a:t>
            </a:r>
            <a:r>
              <a:rPr lang="en-US" altLang="ko-KR" dirty="0"/>
              <a:t>.</a:t>
            </a: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8.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LoginController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dto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!= null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 경우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main.jsp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아닌경우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아이디가 잘못되었다는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mesg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와 함께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loginForm.jsp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return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설정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dirty="0"/>
              <a:t>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52688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2481DE-3EC9-4F7F-864C-32EA3E90AFA4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0924D-CB97-4404-8644-E8379B0AB1C0}"/>
              </a:ext>
            </a:extLst>
          </p:cNvPr>
          <p:cNvSpPr txBox="1"/>
          <p:nvPr/>
        </p:nvSpPr>
        <p:spPr>
          <a:xfrm>
            <a:off x="281940" y="187375"/>
            <a:ext cx="8298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1.com.service </a:t>
            </a:r>
            <a:r>
              <a:rPr lang="ko-KR" altLang="en-US" sz="1800" dirty="0"/>
              <a:t>패키지에 </a:t>
            </a:r>
            <a:r>
              <a:rPr lang="en-US" altLang="ko-KR" sz="1800" dirty="0" err="1"/>
              <a:t>MemberService</a:t>
            </a:r>
            <a:r>
              <a:rPr lang="en-US" altLang="ko-KR" sz="1800" dirty="0"/>
              <a:t> </a:t>
            </a:r>
            <a:r>
              <a:rPr lang="ko-KR" altLang="en-US" sz="1800" dirty="0"/>
              <a:t>생성 후 </a:t>
            </a:r>
            <a:r>
              <a:rPr lang="en-US" altLang="ko-KR" sz="1800" dirty="0"/>
              <a:t>@</a:t>
            </a:r>
            <a:r>
              <a:rPr lang="en-US" altLang="ko-KR" dirty="0"/>
              <a:t>Service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@Autowired </a:t>
            </a:r>
            <a:r>
              <a:rPr lang="ko-KR" altLang="en-US" dirty="0"/>
              <a:t>부여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48A499-96A5-4BDA-8A7C-19D489A1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1420892"/>
            <a:ext cx="10372725" cy="45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3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B74A6-915D-4A25-91D3-8E5BC1D716F9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C9C2D-CEB2-4A5C-9B2E-2CCC0A020FEA}"/>
              </a:ext>
            </a:extLst>
          </p:cNvPr>
          <p:cNvSpPr txBox="1"/>
          <p:nvPr/>
        </p:nvSpPr>
        <p:spPr>
          <a:xfrm>
            <a:off x="373380" y="339775"/>
            <a:ext cx="8054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2.com.dao </a:t>
            </a:r>
            <a:r>
              <a:rPr lang="ko-KR" altLang="en-US" dirty="0"/>
              <a:t>패키지에 </a:t>
            </a:r>
            <a:r>
              <a:rPr lang="en-US" altLang="ko-KR" dirty="0" err="1"/>
              <a:t>MemberDAO</a:t>
            </a:r>
            <a:r>
              <a:rPr lang="en-US" altLang="ko-KR" dirty="0"/>
              <a:t> </a:t>
            </a:r>
            <a:r>
              <a:rPr lang="ko-KR" altLang="en-US" dirty="0"/>
              <a:t>생성 후 </a:t>
            </a:r>
            <a:r>
              <a:rPr lang="en-US" altLang="ko-KR" dirty="0"/>
              <a:t>@Repository, @AutoWired </a:t>
            </a:r>
            <a:r>
              <a:rPr lang="ko-KR" altLang="en-US" dirty="0"/>
              <a:t>부여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20D968-B30E-4248-9A12-A4680B8A1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10641"/>
            <a:ext cx="10629900" cy="45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5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58466E-A208-4CC3-8E36-55FD2340CC03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229CB-FDAB-439E-A769-4C0B3A0CE81A}"/>
              </a:ext>
            </a:extLst>
          </p:cNvPr>
          <p:cNvSpPr txBox="1"/>
          <p:nvPr/>
        </p:nvSpPr>
        <p:spPr>
          <a:xfrm>
            <a:off x="342900" y="292715"/>
            <a:ext cx="9425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3.MemberController</a:t>
            </a:r>
            <a:r>
              <a:rPr lang="ko-KR" altLang="en-US" dirty="0"/>
              <a:t>에 </a:t>
            </a:r>
            <a:r>
              <a:rPr lang="en-US" altLang="ko-KR" dirty="0" err="1"/>
              <a:t>dto</a:t>
            </a:r>
            <a:r>
              <a:rPr lang="ko-KR" altLang="en-US" dirty="0"/>
              <a:t>로 데이터를 저장하고 </a:t>
            </a:r>
            <a:r>
              <a:rPr lang="en-US" altLang="ko-KR" dirty="0" err="1"/>
              <a:t>memberAdd</a:t>
            </a:r>
            <a:r>
              <a:rPr lang="ko-KR" altLang="en-US" dirty="0"/>
              <a:t>함수로  </a:t>
            </a:r>
            <a:r>
              <a:rPr lang="en-US" altLang="ko-KR" dirty="0" err="1"/>
              <a:t>MemberService</a:t>
            </a:r>
            <a:r>
              <a:rPr lang="en-US" altLang="ko-KR" dirty="0"/>
              <a:t>, </a:t>
            </a:r>
            <a:r>
              <a:rPr lang="en-US" altLang="ko-KR" dirty="0" err="1"/>
              <a:t>MemberDAO</a:t>
            </a:r>
            <a:r>
              <a:rPr lang="en-US" altLang="ko-KR" dirty="0"/>
              <a:t>, </a:t>
            </a:r>
            <a:r>
              <a:rPr lang="en-US" altLang="ko-KR" dirty="0" err="1"/>
              <a:t>MemberMapper</a:t>
            </a:r>
            <a:r>
              <a:rPr lang="en-US" altLang="ko-KR" dirty="0"/>
              <a:t> </a:t>
            </a:r>
            <a:r>
              <a:rPr lang="ko-KR" altLang="en-US" dirty="0"/>
              <a:t>작성한다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DEC63D-DA32-459B-A306-31FF7485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508760"/>
            <a:ext cx="8785285" cy="42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B86C36-7F07-4B2E-A8BC-A0EA30872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601027"/>
            <a:ext cx="5524500" cy="3857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A0A1A-9C7B-4AF5-8AF2-447EE365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7427"/>
            <a:ext cx="5486400" cy="2543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6A277C-8804-4BB1-822E-7D6B3F322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15" y="5009198"/>
            <a:ext cx="5886450" cy="1400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266D7-AE7A-43D2-BC3E-BBEB0FA27808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45649-7C5F-43E1-9B29-801A487DD318}"/>
              </a:ext>
            </a:extLst>
          </p:cNvPr>
          <p:cNvSpPr txBox="1"/>
          <p:nvPr/>
        </p:nvSpPr>
        <p:spPr>
          <a:xfrm>
            <a:off x="681990" y="144065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MemberService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361B9-8A08-4700-AE31-4F9AE8619E55}"/>
              </a:ext>
            </a:extLst>
          </p:cNvPr>
          <p:cNvSpPr txBox="1"/>
          <p:nvPr/>
        </p:nvSpPr>
        <p:spPr>
          <a:xfrm>
            <a:off x="609600" y="45455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MemberMapper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2B4A2-E70D-4507-B443-713EAAF4062E}"/>
              </a:ext>
            </a:extLst>
          </p:cNvPr>
          <p:cNvSpPr txBox="1"/>
          <p:nvPr/>
        </p:nvSpPr>
        <p:spPr>
          <a:xfrm>
            <a:off x="6096000" y="1679614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458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97888B-23DE-4733-948A-407DB3D5F6E4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12F05-5A0A-4EB0-8DFF-77EFB6C7C8F3}"/>
              </a:ext>
            </a:extLst>
          </p:cNvPr>
          <p:cNvSpPr txBox="1"/>
          <p:nvPr/>
        </p:nvSpPr>
        <p:spPr>
          <a:xfrm>
            <a:off x="312420" y="35635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4.MemberController</a:t>
            </a:r>
            <a:r>
              <a:rPr lang="ko-KR" altLang="en-US" dirty="0"/>
              <a:t>에 모델을 주고 회원가입</a:t>
            </a:r>
            <a:r>
              <a:rPr lang="en-US" altLang="ko-KR" dirty="0"/>
              <a:t> </a:t>
            </a:r>
            <a:r>
              <a:rPr lang="ko-KR" altLang="en-US" dirty="0"/>
              <a:t>성공 넣기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F8F735-F3C0-4946-B02C-24EA384A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465897"/>
            <a:ext cx="6657975" cy="1457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242E2-CAFF-44EA-B917-55418E4D0EBF}"/>
              </a:ext>
            </a:extLst>
          </p:cNvPr>
          <p:cNvSpPr txBox="1"/>
          <p:nvPr/>
        </p:nvSpPr>
        <p:spPr>
          <a:xfrm>
            <a:off x="312420" y="3365182"/>
            <a:ext cx="7033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main.jsp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jstl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c:if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success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여부 확인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:alert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회원가입 성공 메시지 출력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8768B-AFC9-45F8-9174-DAB2A279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160520"/>
            <a:ext cx="6675120" cy="11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97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D684A1-14CB-49B7-9EF6-40667F68F8AB}"/>
              </a:ext>
            </a:extLst>
          </p:cNvPr>
          <p:cNvSpPr txBox="1"/>
          <p:nvPr/>
        </p:nvSpPr>
        <p:spPr>
          <a:xfrm>
            <a:off x="369570" y="37159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6.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LoginController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map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데이터 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FDBDE-5843-4266-8F1D-091139B96F9E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BCE1B1-6EDE-4B0A-832B-608825B0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1" y="1494949"/>
            <a:ext cx="10252710" cy="38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58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3C492B-5487-4F4C-A6B4-1E64BDE718AC}"/>
              </a:ext>
            </a:extLst>
          </p:cNvPr>
          <p:cNvSpPr txBox="1"/>
          <p:nvPr/>
        </p:nvSpPr>
        <p:spPr>
          <a:xfrm>
            <a:off x="400050" y="324535"/>
            <a:ext cx="8088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7./login: login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(map&lt;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String,String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&gt;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을 통해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en-US" altLang="ko-KR" dirty="0" err="1"/>
              <a:t>MemberService</a:t>
            </a:r>
            <a:r>
              <a:rPr lang="en-US" altLang="ko-KR" dirty="0"/>
              <a:t>, </a:t>
            </a:r>
            <a:r>
              <a:rPr lang="en-US" altLang="ko-KR" dirty="0" err="1"/>
              <a:t>MemberDAO</a:t>
            </a:r>
            <a:r>
              <a:rPr lang="en-US" altLang="ko-KR" dirty="0"/>
              <a:t>, </a:t>
            </a:r>
            <a:r>
              <a:rPr lang="en-US" altLang="ko-KR" dirty="0" err="1"/>
              <a:t>MemberMapper</a:t>
            </a:r>
            <a:r>
              <a:rPr lang="en-US" altLang="ko-KR" dirty="0"/>
              <a:t> </a:t>
            </a:r>
            <a:r>
              <a:rPr lang="ko-KR" altLang="en-US" dirty="0"/>
              <a:t>작성한다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17F042-D5E7-41ED-833F-49EF2EEF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43050"/>
            <a:ext cx="4724400" cy="102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729B7C-0476-4B4C-BEC2-9E11614F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3143934"/>
            <a:ext cx="6010275" cy="885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37E6D0-2898-442B-B121-C4E913D24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4744818"/>
            <a:ext cx="4743450" cy="1438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46E872-9F43-4FF2-8114-C96A840DFE33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8D763-CCF2-46B3-8ADA-B0E420C7BB8B}"/>
              </a:ext>
            </a:extLst>
          </p:cNvPr>
          <p:cNvSpPr txBox="1"/>
          <p:nvPr/>
        </p:nvSpPr>
        <p:spPr>
          <a:xfrm>
            <a:off x="400050" y="1072292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MemberService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3BDD5-2D5D-4682-84E0-A63CC9052678}"/>
              </a:ext>
            </a:extLst>
          </p:cNvPr>
          <p:cNvSpPr txBox="1"/>
          <p:nvPr/>
        </p:nvSpPr>
        <p:spPr>
          <a:xfrm>
            <a:off x="400050" y="2639497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MemberDAO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5454C-DB79-4955-9042-E42A7D2EAF4C}"/>
              </a:ext>
            </a:extLst>
          </p:cNvPr>
          <p:cNvSpPr txBox="1"/>
          <p:nvPr/>
        </p:nvSpPr>
        <p:spPr>
          <a:xfrm>
            <a:off x="345757" y="4202622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580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A1B763-0836-4D1C-99FB-DB7E0FACDF18}"/>
              </a:ext>
            </a:extLst>
          </p:cNvPr>
          <p:cNvSpPr txBox="1"/>
          <p:nvPr/>
        </p:nvSpPr>
        <p:spPr>
          <a:xfrm>
            <a:off x="436417" y="309479"/>
            <a:ext cx="6758709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01. basic </a:t>
            </a:r>
            <a:r>
              <a:rPr lang="ko-KR" altLang="en-US" sz="2800" dirty="0"/>
              <a:t>구현 순서</a:t>
            </a:r>
            <a:endParaRPr lang="en-US" altLang="ko-KR" sz="28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1.Common </a:t>
            </a:r>
            <a:r>
              <a:rPr lang="ko-KR" altLang="en-US" dirty="0"/>
              <a:t>폴더를 만들고 안에 </a:t>
            </a:r>
            <a:r>
              <a:rPr lang="en-US" altLang="ko-KR" dirty="0" err="1"/>
              <a:t>menu.jsp</a:t>
            </a:r>
            <a:r>
              <a:rPr lang="en-US" altLang="ko-KR" dirty="0"/>
              <a:t>, </a:t>
            </a:r>
            <a:r>
              <a:rPr lang="en-US" altLang="ko-KR" dirty="0" err="1"/>
              <a:t>top.jsp</a:t>
            </a:r>
            <a:r>
              <a:rPr lang="ko-KR" altLang="en-US" dirty="0"/>
              <a:t>생성 밖에            </a:t>
            </a:r>
            <a:r>
              <a:rPr lang="en-US" altLang="ko-KR" dirty="0" err="1"/>
              <a:t>main.jsp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main.jsp</a:t>
            </a:r>
            <a:r>
              <a:rPr lang="ko-KR" altLang="en-US" dirty="0"/>
              <a:t>에서 </a:t>
            </a:r>
            <a:r>
              <a:rPr lang="en-US" altLang="ko-KR" dirty="0"/>
              <a:t>menu</a:t>
            </a:r>
            <a:r>
              <a:rPr lang="ko-KR" altLang="en-US" dirty="0"/>
              <a:t>와 </a:t>
            </a:r>
            <a:r>
              <a:rPr lang="en-US" altLang="ko-KR" dirty="0"/>
              <a:t>top </a:t>
            </a:r>
            <a:r>
              <a:rPr lang="ko-KR" altLang="en-US" dirty="0" err="1"/>
              <a:t>인클루드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3.servlet-context.xml</a:t>
            </a:r>
            <a:r>
              <a:rPr lang="ko-KR" altLang="en-US" dirty="0"/>
              <a:t>에서 기본페이지를 </a:t>
            </a:r>
            <a:r>
              <a:rPr lang="en-US" altLang="ko-KR" dirty="0" err="1"/>
              <a:t>main.jsp</a:t>
            </a:r>
            <a:r>
              <a:rPr lang="ko-KR" altLang="en-US" dirty="0"/>
              <a:t>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Mybatis</a:t>
            </a:r>
            <a:r>
              <a:rPr lang="ko-KR" altLang="en-US" dirty="0"/>
              <a:t>환경설정 </a:t>
            </a:r>
            <a:endParaRPr lang="en-US" altLang="ko-KR" dirty="0"/>
          </a:p>
          <a:p>
            <a:r>
              <a:rPr lang="en-US" altLang="ko-KR" dirty="0"/>
              <a:t>    4-1. </a:t>
            </a:r>
            <a:r>
              <a:rPr lang="en-US" altLang="ko-KR" dirty="0" err="1"/>
              <a:t>com.config</a:t>
            </a:r>
            <a:r>
              <a:rPr lang="ko-KR" altLang="en-US" dirty="0"/>
              <a:t>에 </a:t>
            </a:r>
            <a:r>
              <a:rPr lang="en-US" altLang="ko-KR" dirty="0"/>
              <a:t>4</a:t>
            </a:r>
            <a:r>
              <a:rPr lang="ko-KR" altLang="en-US" dirty="0"/>
              <a:t>가지 변수 저장</a:t>
            </a:r>
            <a:endParaRPr lang="en-US" altLang="ko-KR" dirty="0"/>
          </a:p>
          <a:p>
            <a:r>
              <a:rPr lang="en-US" altLang="ko-KR" dirty="0"/>
              <a:t>    4-2. </a:t>
            </a:r>
            <a:r>
              <a:rPr lang="ko-KR" altLang="en-US" dirty="0"/>
              <a:t>카트</a:t>
            </a:r>
            <a:r>
              <a:rPr lang="en-US" altLang="ko-KR" dirty="0"/>
              <a:t>,</a:t>
            </a:r>
            <a:r>
              <a:rPr lang="ko-KR" altLang="en-US" dirty="0" err="1"/>
              <a:t>굿즈</a:t>
            </a:r>
            <a:r>
              <a:rPr lang="en-US" altLang="ko-KR" dirty="0"/>
              <a:t>,</a:t>
            </a:r>
            <a:r>
              <a:rPr lang="ko-KR" altLang="en-US" dirty="0"/>
              <a:t>멤버 </a:t>
            </a:r>
            <a:r>
              <a:rPr lang="en-US" altLang="ko-KR" dirty="0"/>
              <a:t>Mapper </a:t>
            </a:r>
            <a:r>
              <a:rPr lang="ko-KR" altLang="en-US" dirty="0"/>
              <a:t>만들어 주기</a:t>
            </a:r>
            <a:endParaRPr lang="en-US" altLang="ko-KR" dirty="0"/>
          </a:p>
          <a:p>
            <a:r>
              <a:rPr lang="en-US" altLang="ko-KR" dirty="0"/>
              <a:t>    4-3. root-context.xml</a:t>
            </a:r>
            <a:r>
              <a:rPr lang="ko-KR" altLang="en-US" dirty="0"/>
              <a:t>에 </a:t>
            </a:r>
            <a:r>
              <a:rPr lang="en-US" altLang="ko-KR" dirty="0"/>
              <a:t>properties, </a:t>
            </a:r>
            <a:r>
              <a:rPr lang="ko-KR" altLang="en-US" dirty="0"/>
              <a:t>데이터 소스 저장</a:t>
            </a:r>
            <a:endParaRPr lang="en-US" altLang="ko-KR" dirty="0"/>
          </a:p>
          <a:p>
            <a:r>
              <a:rPr lang="en-US" altLang="ko-KR" dirty="0"/>
              <a:t>    4-4. </a:t>
            </a:r>
            <a:r>
              <a:rPr lang="en-US" altLang="ko-KR" dirty="0" err="1"/>
              <a:t>SqlSessionFactoryBean</a:t>
            </a:r>
            <a:r>
              <a:rPr lang="ko-KR" altLang="en-US" dirty="0"/>
              <a:t>에</a:t>
            </a:r>
            <a:r>
              <a:rPr lang="en-US" altLang="ko-KR" dirty="0"/>
              <a:t> Mapper</a:t>
            </a:r>
            <a:r>
              <a:rPr lang="ko-KR" altLang="en-US" dirty="0"/>
              <a:t>와 </a:t>
            </a:r>
            <a:r>
              <a:rPr lang="en-US" altLang="ko-KR" dirty="0"/>
              <a:t>Alias </a:t>
            </a:r>
            <a:r>
              <a:rPr lang="ko-KR" altLang="en-US" dirty="0"/>
              <a:t>등록</a:t>
            </a:r>
            <a:endParaRPr lang="en-US" altLang="ko-KR" dirty="0"/>
          </a:p>
          <a:p>
            <a:r>
              <a:rPr lang="en-US" altLang="ko-KR" dirty="0"/>
              <a:t>    4-5. </a:t>
            </a:r>
            <a:r>
              <a:rPr lang="en-US" altLang="ko-KR" dirty="0" err="1"/>
              <a:t>SqlSessionTemplate</a:t>
            </a:r>
            <a:r>
              <a:rPr lang="en-US" altLang="ko-KR" dirty="0"/>
              <a:t> </a:t>
            </a:r>
            <a:r>
              <a:rPr lang="ko-KR" altLang="en-US" dirty="0"/>
              <a:t>등록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common</a:t>
            </a:r>
            <a:r>
              <a:rPr lang="ko-KR" altLang="en-US" dirty="0"/>
              <a:t>폴더 안 </a:t>
            </a:r>
            <a:r>
              <a:rPr lang="en-US" altLang="ko-KR" dirty="0" err="1"/>
              <a:t>top.jsp</a:t>
            </a:r>
            <a:r>
              <a:rPr lang="ko-KR" altLang="en-US" dirty="0"/>
              <a:t>에 태그 라이브러리 설정 및 </a:t>
            </a:r>
            <a:r>
              <a:rPr lang="en-US" altLang="ko-KR" dirty="0"/>
              <a:t>c:if </a:t>
            </a:r>
            <a:r>
              <a:rPr lang="ko-KR" altLang="en-US" dirty="0"/>
              <a:t>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71D97-677F-4EF7-B0C2-1B330B560862}"/>
              </a:ext>
            </a:extLst>
          </p:cNvPr>
          <p:cNvSpPr txBox="1"/>
          <p:nvPr/>
        </p:nvSpPr>
        <p:spPr>
          <a:xfrm>
            <a:off x="11094647" y="6488668"/>
            <a:ext cx="10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915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00E636-3CB1-491A-89FE-93D4DDCAFCF4}"/>
              </a:ext>
            </a:extLst>
          </p:cNvPr>
          <p:cNvSpPr txBox="1"/>
          <p:nvPr/>
        </p:nvSpPr>
        <p:spPr>
          <a:xfrm>
            <a:off x="369570" y="352336"/>
            <a:ext cx="8027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8.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LoginController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dto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!= null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 경우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main.jsp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아닌경우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아이디가 잘못되었다는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mesg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와 함께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loginForm.jsp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return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설정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dirty="0"/>
              <a:t> 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15644E-C5BB-4A15-AF13-31CD4D1C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" y="2179320"/>
            <a:ext cx="9124008" cy="249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3B9B2-942E-4124-A75E-FB30DD1B1737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로그인 기능부여</a:t>
            </a:r>
          </a:p>
        </p:txBody>
      </p:sp>
    </p:spTree>
    <p:extLst>
      <p:ext uri="{BB962C8B-B14F-4D97-AF65-F5344CB8AC3E}">
        <p14:creationId xmlns:p14="http://schemas.microsoft.com/office/powerpoint/2010/main" val="3192317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047DF8-2BAB-4A26-9D89-716639081F93}"/>
              </a:ext>
            </a:extLst>
          </p:cNvPr>
          <p:cNvSpPr txBox="1"/>
          <p:nvPr/>
        </p:nvSpPr>
        <p:spPr>
          <a:xfrm>
            <a:off x="384810" y="32587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9C1783-3062-4105-8F95-66304009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1307307"/>
            <a:ext cx="3514725" cy="1762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67BCA5-3563-4477-BF2D-63D141EE5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" y="995363"/>
            <a:ext cx="5610225" cy="34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2887-32C1-4611-9EFB-C1804671E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22" y="1234679"/>
            <a:ext cx="3190875" cy="13144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E570EAB-4458-4037-BD14-115D98EE8B41}"/>
              </a:ext>
            </a:extLst>
          </p:cNvPr>
          <p:cNvSpPr/>
          <p:nvPr/>
        </p:nvSpPr>
        <p:spPr>
          <a:xfrm>
            <a:off x="5621655" y="1707238"/>
            <a:ext cx="7467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901B3-7459-48FB-A1E3-96ED8DE02BE9}"/>
              </a:ext>
            </a:extLst>
          </p:cNvPr>
          <p:cNvSpPr txBox="1"/>
          <p:nvPr/>
        </p:nvSpPr>
        <p:spPr>
          <a:xfrm>
            <a:off x="384810" y="2884766"/>
            <a:ext cx="658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로그인이 되어있는 상태에서 로그아웃에</a:t>
            </a:r>
            <a:r>
              <a:rPr lang="en-US" altLang="ko-KR" dirty="0"/>
              <a:t> </a:t>
            </a:r>
            <a:r>
              <a:rPr lang="ko-KR" altLang="en-US" dirty="0"/>
              <a:t>기능 부여하기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8BFE06-F7BF-4260-9A3C-F4C9B617C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4" y="3429000"/>
            <a:ext cx="6875145" cy="3324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BF735A-99C3-4DB6-8BC4-6630DF10190B}"/>
              </a:ext>
            </a:extLst>
          </p:cNvPr>
          <p:cNvSpPr txBox="1"/>
          <p:nvPr/>
        </p:nvSpPr>
        <p:spPr>
          <a:xfrm>
            <a:off x="7330439" y="4591705"/>
            <a:ext cx="319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로그인을 하고 </a:t>
            </a:r>
            <a:r>
              <a:rPr lang="en-US" altLang="ko-KR" dirty="0" err="1"/>
              <a:t>mypage</a:t>
            </a:r>
            <a:r>
              <a:rPr lang="ko-KR" altLang="en-US" dirty="0"/>
              <a:t>를 누르면 정보와 함께 </a:t>
            </a:r>
            <a:r>
              <a:rPr lang="en-US" altLang="ko-KR" dirty="0" err="1"/>
              <a:t>mypage</a:t>
            </a:r>
            <a:r>
              <a:rPr lang="ko-KR" altLang="en-US" dirty="0"/>
              <a:t>가 보이도록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5BAC7-0896-4C42-9B80-242CFE0A0D97}"/>
              </a:ext>
            </a:extLst>
          </p:cNvPr>
          <p:cNvSpPr txBox="1"/>
          <p:nvPr/>
        </p:nvSpPr>
        <p:spPr>
          <a:xfrm>
            <a:off x="8869680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</p:spTree>
    <p:extLst>
      <p:ext uri="{BB962C8B-B14F-4D97-AF65-F5344CB8AC3E}">
        <p14:creationId xmlns:p14="http://schemas.microsoft.com/office/powerpoint/2010/main" val="229271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64E063-CCAC-4D55-8BC8-2FA0847130B7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3DB20-54DD-425A-B0D0-69802AA1866B}"/>
              </a:ext>
            </a:extLst>
          </p:cNvPr>
          <p:cNvSpPr txBox="1"/>
          <p:nvPr/>
        </p:nvSpPr>
        <p:spPr>
          <a:xfrm>
            <a:off x="335280" y="209788"/>
            <a:ext cx="90678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04_logout_mypage보기까지</a:t>
            </a:r>
            <a:endParaRPr lang="en-US" altLang="ko-KR" sz="2800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회원전용 주소는 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ko-KR" altLang="en-US" dirty="0"/>
              <a:t>를 통해 표시를 해준다</a:t>
            </a:r>
            <a:r>
              <a:rPr lang="en-US" altLang="ko-KR" dirty="0"/>
              <a:t>.(</a:t>
            </a:r>
            <a:r>
              <a:rPr lang="ko-KR" altLang="en-US" dirty="0"/>
              <a:t>장바구니</a:t>
            </a:r>
            <a:r>
              <a:rPr lang="en-US" altLang="ko-KR" dirty="0"/>
              <a:t>,</a:t>
            </a:r>
            <a:r>
              <a:rPr lang="ko-KR" altLang="en-US" dirty="0"/>
              <a:t>로그아웃</a:t>
            </a:r>
            <a:r>
              <a:rPr lang="en-US" altLang="ko-KR" dirty="0"/>
              <a:t>,</a:t>
            </a:r>
            <a:r>
              <a:rPr lang="ko-KR" altLang="en-US" dirty="0"/>
              <a:t>마이페이지 </a:t>
            </a:r>
            <a:r>
              <a:rPr lang="ko-KR" altLang="en-US" dirty="0" err="1"/>
              <a:t>리크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로그아웃 주소를 복사해 </a:t>
            </a:r>
            <a:r>
              <a:rPr lang="en-US" altLang="ko-KR" dirty="0" err="1"/>
              <a:t>LoginController</a:t>
            </a:r>
            <a:r>
              <a:rPr lang="ko-KR" altLang="en-US" dirty="0"/>
              <a:t>에 함수를 만든다</a:t>
            </a:r>
            <a:r>
              <a:rPr lang="en-US" altLang="ko-KR" dirty="0"/>
              <a:t>(session</a:t>
            </a:r>
            <a:r>
              <a:rPr lang="ko-KR" altLang="en-US" dirty="0"/>
              <a:t>을 삭제하는</a:t>
            </a:r>
            <a:r>
              <a:rPr lang="en-US" altLang="ko-KR" dirty="0"/>
              <a:t>). 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회원전용</a:t>
            </a:r>
            <a:r>
              <a:rPr lang="en-US" altLang="ko-KR" dirty="0"/>
              <a:t> </a:t>
            </a:r>
            <a:r>
              <a:rPr lang="ko-KR" altLang="en-US" dirty="0"/>
              <a:t>주소는 </a:t>
            </a:r>
            <a:r>
              <a:rPr lang="ko-KR" altLang="en-US" dirty="0" err="1"/>
              <a:t>인터셉터를</a:t>
            </a:r>
            <a:r>
              <a:rPr lang="ko-KR" altLang="en-US" dirty="0"/>
              <a:t> 거쳐 작업을 하게 설정하고 </a:t>
            </a:r>
            <a:r>
              <a:rPr lang="en-US" altLang="ko-KR" dirty="0" err="1"/>
              <a:t>com.interceptor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loginCheckInterceptor</a:t>
            </a:r>
            <a:r>
              <a:rPr lang="ko-KR" altLang="en-US" dirty="0"/>
              <a:t>를 만들어준다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4. Interceptor </a:t>
            </a:r>
            <a:r>
              <a:rPr lang="ko-KR" altLang="en-US" dirty="0" err="1"/>
              <a:t>빈생성해준다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MemberContorller</a:t>
            </a:r>
            <a:r>
              <a:rPr lang="ko-KR" altLang="en-US" dirty="0"/>
              <a:t>에 </a:t>
            </a:r>
            <a:r>
              <a:rPr lang="en-US" altLang="ko-KR" dirty="0"/>
              <a:t>/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myPage</a:t>
            </a:r>
            <a:r>
              <a:rPr lang="en-US" altLang="ko-KR" dirty="0"/>
              <a:t> </a:t>
            </a:r>
            <a:r>
              <a:rPr lang="ko-KR" altLang="en-US" dirty="0"/>
              <a:t>주소를 통해 </a:t>
            </a:r>
            <a:r>
              <a:rPr lang="en-US" altLang="ko-KR" dirty="0" err="1"/>
              <a:t>myPage</a:t>
            </a:r>
            <a:r>
              <a:rPr lang="en-US" altLang="ko-KR" dirty="0"/>
              <a:t>() </a:t>
            </a:r>
            <a:r>
              <a:rPr lang="ko-KR" altLang="en-US" dirty="0"/>
              <a:t>함수를 만든다</a:t>
            </a:r>
            <a:endParaRPr lang="en-US" altLang="ko-KR" dirty="0"/>
          </a:p>
          <a:p>
            <a:r>
              <a:rPr lang="en-US" altLang="ko-KR" dirty="0"/>
              <a:t>    (session</a:t>
            </a:r>
            <a:r>
              <a:rPr lang="ko-KR" altLang="en-US" dirty="0"/>
              <a:t>에 </a:t>
            </a:r>
            <a:r>
              <a:rPr lang="en-US" altLang="ko-KR" dirty="0"/>
              <a:t>login</a:t>
            </a:r>
            <a:r>
              <a:rPr lang="ko-KR" altLang="en-US" dirty="0"/>
              <a:t>을 꽂아 </a:t>
            </a:r>
            <a:r>
              <a:rPr lang="en-US" altLang="ko-KR" dirty="0" err="1"/>
              <a:t>dto</a:t>
            </a:r>
            <a:r>
              <a:rPr lang="ko-KR" altLang="en-US" dirty="0"/>
              <a:t>에서 </a:t>
            </a:r>
            <a:r>
              <a:rPr lang="en-US" altLang="ko-KR" dirty="0" err="1"/>
              <a:t>userid</a:t>
            </a:r>
            <a:r>
              <a:rPr lang="ko-KR" altLang="en-US" dirty="0"/>
              <a:t>를 꺼낸다</a:t>
            </a:r>
            <a:r>
              <a:rPr lang="en-US" altLang="ko-KR" dirty="0"/>
              <a:t>. )</a:t>
            </a:r>
          </a:p>
          <a:p>
            <a:endParaRPr lang="en-US" altLang="ko-KR" dirty="0"/>
          </a:p>
          <a:p>
            <a:r>
              <a:rPr lang="en-US" altLang="ko-KR" dirty="0"/>
              <a:t>6.Service.myPage, </a:t>
            </a:r>
            <a:r>
              <a:rPr lang="en-US" altLang="ko-KR" dirty="0" err="1"/>
              <a:t>dao.myPage</a:t>
            </a:r>
            <a:r>
              <a:rPr lang="en-US" altLang="ko-KR" dirty="0"/>
              <a:t>, </a:t>
            </a:r>
            <a:r>
              <a:rPr lang="en-US" altLang="ko-KR" dirty="0" err="1"/>
              <a:t>MemberMapper.mypage</a:t>
            </a:r>
            <a:r>
              <a:rPr lang="ko-KR" altLang="en-US" dirty="0"/>
              <a:t>를 작성한다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7. </a:t>
            </a:r>
            <a:r>
              <a:rPr lang="en-US" altLang="ko-KR" dirty="0" err="1"/>
              <a:t>mypage.jsp</a:t>
            </a:r>
            <a:r>
              <a:rPr lang="ko-KR" altLang="en-US" dirty="0"/>
              <a:t>를  </a:t>
            </a:r>
            <a:r>
              <a:rPr lang="en-US" altLang="ko-KR" dirty="0"/>
              <a:t>servlet </a:t>
            </a:r>
            <a:r>
              <a:rPr lang="en-US" altLang="ko-KR" dirty="0" err="1"/>
              <a:t>contex</a:t>
            </a:r>
            <a:r>
              <a:rPr lang="ko-KR" altLang="en-US" dirty="0"/>
              <a:t>에서 </a:t>
            </a:r>
            <a:r>
              <a:rPr lang="en-US" altLang="ko-KR" dirty="0"/>
              <a:t>view-</a:t>
            </a:r>
            <a:r>
              <a:rPr lang="en-US" altLang="ko-KR" dirty="0" err="1"/>
              <a:t>controlle</a:t>
            </a:r>
            <a:r>
              <a:rPr lang="ko-KR" altLang="en-US" dirty="0"/>
              <a:t>을 토해 설정해준다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8.member</a:t>
            </a:r>
            <a:r>
              <a:rPr lang="ko-KR" altLang="en-US" dirty="0"/>
              <a:t>폴더 안에 실제 </a:t>
            </a:r>
            <a:r>
              <a:rPr lang="en-US" altLang="ko-KR" dirty="0" err="1"/>
              <a:t>mypage.jsp</a:t>
            </a:r>
            <a:r>
              <a:rPr lang="ko-KR" altLang="en-US" dirty="0"/>
              <a:t>를 만들고 </a:t>
            </a:r>
            <a:r>
              <a:rPr lang="en-US" altLang="ko-KR" dirty="0"/>
              <a:t>member</a:t>
            </a:r>
            <a:r>
              <a:rPr lang="ko-KR" altLang="en-US" dirty="0"/>
              <a:t>폴더 밖에 </a:t>
            </a:r>
            <a:r>
              <a:rPr lang="en-US" altLang="ko-KR" dirty="0" err="1"/>
              <a:t>mypage.jsp</a:t>
            </a:r>
            <a:r>
              <a:rPr lang="ko-KR" altLang="en-US" dirty="0"/>
              <a:t>를 만들어 실제 </a:t>
            </a:r>
            <a:r>
              <a:rPr lang="en-US" altLang="ko-KR" dirty="0" err="1"/>
              <a:t>mypage.jsp</a:t>
            </a:r>
            <a:r>
              <a:rPr lang="ko-KR" altLang="en-US" dirty="0"/>
              <a:t>와</a:t>
            </a:r>
            <a:r>
              <a:rPr lang="en-US" altLang="ko-KR" dirty="0"/>
              <a:t>top, menu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r>
              <a:rPr lang="ko-KR" altLang="en-US" dirty="0"/>
              <a:t> 한다</a:t>
            </a:r>
            <a:r>
              <a:rPr lang="en-US" altLang="ko-KR" dirty="0"/>
              <a:t>. (</a:t>
            </a:r>
            <a:r>
              <a:rPr lang="en-US" altLang="ko-KR" dirty="0" err="1"/>
              <a:t>mypage</a:t>
            </a:r>
            <a:r>
              <a:rPr lang="ko-KR" altLang="en-US" dirty="0"/>
              <a:t>는 </a:t>
            </a:r>
            <a:r>
              <a:rPr lang="en-US" altLang="ko-KR" dirty="0" err="1"/>
              <a:t>el</a:t>
            </a:r>
            <a:r>
              <a:rPr lang="ko-KR" altLang="en-US" dirty="0"/>
              <a:t>태그로 구성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792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CE13DF-A69E-4B4D-94E5-B8FEEC0B38D7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86FBA-E37B-4793-BFCF-8D12872BC827}"/>
              </a:ext>
            </a:extLst>
          </p:cNvPr>
          <p:cNvSpPr txBox="1"/>
          <p:nvPr/>
        </p:nvSpPr>
        <p:spPr>
          <a:xfrm>
            <a:off x="179070" y="370255"/>
            <a:ext cx="923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회원전용 주소는 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ko-KR" altLang="en-US" dirty="0"/>
              <a:t>를 통해 표시를 해준다</a:t>
            </a:r>
            <a:r>
              <a:rPr lang="en-US" altLang="ko-KR" dirty="0"/>
              <a:t>.(</a:t>
            </a:r>
            <a:r>
              <a:rPr lang="ko-KR" altLang="en-US" dirty="0"/>
              <a:t>장바구니</a:t>
            </a:r>
            <a:r>
              <a:rPr lang="en-US" altLang="ko-KR" dirty="0"/>
              <a:t>,</a:t>
            </a:r>
            <a:r>
              <a:rPr lang="ko-KR" altLang="en-US" dirty="0"/>
              <a:t>로그아웃</a:t>
            </a:r>
            <a:r>
              <a:rPr lang="en-US" altLang="ko-KR" dirty="0"/>
              <a:t>,</a:t>
            </a:r>
            <a:r>
              <a:rPr lang="ko-KR" altLang="en-US" dirty="0"/>
              <a:t>마이페이지 </a:t>
            </a:r>
            <a:r>
              <a:rPr lang="ko-KR" altLang="en-US" dirty="0" err="1"/>
              <a:t>리크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E578B5-037E-455C-B6B6-A0026E60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" y="1696402"/>
            <a:ext cx="8957310" cy="438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1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2DC19-851D-491B-8BE6-8CB8B7D07316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5A4AB-E285-4E86-BCFD-B765B2B75C72}"/>
              </a:ext>
            </a:extLst>
          </p:cNvPr>
          <p:cNvSpPr txBox="1"/>
          <p:nvPr/>
        </p:nvSpPr>
        <p:spPr>
          <a:xfrm>
            <a:off x="316230" y="385495"/>
            <a:ext cx="8309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로그아웃 주소를 복사해 </a:t>
            </a:r>
            <a:r>
              <a:rPr lang="en-US" altLang="ko-KR" dirty="0" err="1"/>
              <a:t>LoginController</a:t>
            </a:r>
            <a:r>
              <a:rPr lang="ko-KR" altLang="en-US" dirty="0"/>
              <a:t>에 함수를 만든다</a:t>
            </a:r>
            <a:r>
              <a:rPr lang="en-US" altLang="ko-KR" dirty="0"/>
              <a:t>. (session</a:t>
            </a:r>
            <a:r>
              <a:rPr lang="ko-KR" altLang="en-US" dirty="0"/>
              <a:t>을 삭제하는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DCB9FA-3376-4A2D-A9C2-1A5E1186F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1533524"/>
            <a:ext cx="74104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6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6A348A-17DA-47B4-90F0-644FF3526364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FB9AC-1475-44B6-8EA6-5F4A64A7CFAA}"/>
              </a:ext>
            </a:extLst>
          </p:cNvPr>
          <p:cNvSpPr txBox="1"/>
          <p:nvPr/>
        </p:nvSpPr>
        <p:spPr>
          <a:xfrm>
            <a:off x="118110" y="186035"/>
            <a:ext cx="8065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회원전용</a:t>
            </a:r>
            <a:r>
              <a:rPr lang="en-US" altLang="ko-KR" dirty="0"/>
              <a:t> </a:t>
            </a:r>
            <a:r>
              <a:rPr lang="ko-KR" altLang="en-US" dirty="0"/>
              <a:t>주소는 </a:t>
            </a:r>
            <a:r>
              <a:rPr lang="ko-KR" altLang="en-US" dirty="0" err="1"/>
              <a:t>인터셉터를</a:t>
            </a:r>
            <a:r>
              <a:rPr lang="ko-KR" altLang="en-US" dirty="0"/>
              <a:t> 거쳐 작업을 하게 설정하고 </a:t>
            </a:r>
            <a:r>
              <a:rPr lang="en-US" altLang="ko-KR" dirty="0" err="1"/>
              <a:t>com.interceptor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loginCheckInterceptor</a:t>
            </a:r>
            <a:r>
              <a:rPr lang="ko-KR" altLang="en-US" dirty="0"/>
              <a:t>를 만들어준다</a:t>
            </a:r>
            <a:r>
              <a:rPr lang="en-US" altLang="ko-KR" dirty="0"/>
              <a:t>.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40C88A8-6B89-4F32-8F5E-49D530480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" y="2451031"/>
            <a:ext cx="17959010" cy="76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0808352">
            <a:extLst>
              <a:ext uri="{FF2B5EF4-FFF2-40B4-BE49-F238E27FC236}">
                <a16:creationId xmlns:a16="http://schemas.microsoft.com/office/drawing/2014/main" id="{E5A0452F-70E8-4A49-BBE3-D79E38E00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117758"/>
            <a:ext cx="9031946" cy="46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958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32D59-727F-4B7C-A13D-0EA88046C490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919B6-309B-4CAE-AF6A-FDA6F51D171C}"/>
              </a:ext>
            </a:extLst>
          </p:cNvPr>
          <p:cNvSpPr txBox="1"/>
          <p:nvPr/>
        </p:nvSpPr>
        <p:spPr>
          <a:xfrm>
            <a:off x="548640" y="328313"/>
            <a:ext cx="6118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Interceptor </a:t>
            </a:r>
            <a:r>
              <a:rPr lang="ko-KR" altLang="en-US" dirty="0" err="1"/>
              <a:t>빈생성해준다</a:t>
            </a:r>
            <a:r>
              <a:rPr lang="en-US" altLang="ko-KR" dirty="0"/>
              <a:t>.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783D27D-EBE9-4FE0-A8E3-5FBDAF0E6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-1828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70805952">
            <a:extLst>
              <a:ext uri="{FF2B5EF4-FFF2-40B4-BE49-F238E27FC236}">
                <a16:creationId xmlns:a16="http://schemas.microsoft.com/office/drawing/2014/main" id="{F19C03A4-1FCD-4AD2-AF2D-8136733AE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431625"/>
            <a:ext cx="8625840" cy="432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59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68E045-9D49-418D-A259-F1E8298A69F8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14C95-D749-4481-AC9A-9CBA851D81A6}"/>
              </a:ext>
            </a:extLst>
          </p:cNvPr>
          <p:cNvSpPr txBox="1"/>
          <p:nvPr/>
        </p:nvSpPr>
        <p:spPr>
          <a:xfrm>
            <a:off x="255270" y="384155"/>
            <a:ext cx="8614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en-US" altLang="ko-KR" dirty="0" err="1"/>
              <a:t>MemberContorller</a:t>
            </a:r>
            <a:r>
              <a:rPr lang="ko-KR" altLang="en-US" dirty="0"/>
              <a:t>에 </a:t>
            </a:r>
            <a:r>
              <a:rPr lang="en-US" altLang="ko-KR" dirty="0"/>
              <a:t>/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myPage</a:t>
            </a:r>
            <a:r>
              <a:rPr lang="en-US" altLang="ko-KR" dirty="0"/>
              <a:t> </a:t>
            </a:r>
            <a:r>
              <a:rPr lang="ko-KR" altLang="en-US" dirty="0"/>
              <a:t>주소를 통해 </a:t>
            </a:r>
            <a:r>
              <a:rPr lang="en-US" altLang="ko-KR" dirty="0" err="1"/>
              <a:t>myPage</a:t>
            </a:r>
            <a:r>
              <a:rPr lang="en-US" altLang="ko-KR" dirty="0"/>
              <a:t>() </a:t>
            </a:r>
            <a:r>
              <a:rPr lang="ko-KR" altLang="en-US" dirty="0"/>
              <a:t>함수를 만든다</a:t>
            </a:r>
            <a:endParaRPr lang="en-US" altLang="ko-KR" dirty="0"/>
          </a:p>
          <a:p>
            <a:r>
              <a:rPr lang="en-US" altLang="ko-KR" dirty="0"/>
              <a:t>    (session</a:t>
            </a:r>
            <a:r>
              <a:rPr lang="ko-KR" altLang="en-US" dirty="0"/>
              <a:t>에 </a:t>
            </a:r>
            <a:r>
              <a:rPr lang="en-US" altLang="ko-KR" dirty="0"/>
              <a:t>login</a:t>
            </a:r>
            <a:r>
              <a:rPr lang="ko-KR" altLang="en-US" dirty="0"/>
              <a:t>을 꽂아 </a:t>
            </a:r>
            <a:r>
              <a:rPr lang="en-US" altLang="ko-KR" dirty="0" err="1"/>
              <a:t>dto</a:t>
            </a:r>
            <a:r>
              <a:rPr lang="ko-KR" altLang="en-US" dirty="0"/>
              <a:t>에서 </a:t>
            </a:r>
            <a:r>
              <a:rPr lang="en-US" altLang="ko-KR" dirty="0" err="1"/>
              <a:t>userid</a:t>
            </a:r>
            <a:r>
              <a:rPr lang="ko-KR" altLang="en-US" dirty="0"/>
              <a:t>를 꺼낸다</a:t>
            </a:r>
            <a:r>
              <a:rPr lang="en-US" altLang="ko-KR" dirty="0"/>
              <a:t>. 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8FF0EF-ED23-4408-9A40-A3F88A23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1337662"/>
            <a:ext cx="8614410" cy="513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8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05D63B-DD6C-4303-BB2F-480AB53C609D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823AB-0175-4B08-9DF0-99BCCE7E7C3D}"/>
              </a:ext>
            </a:extLst>
          </p:cNvPr>
          <p:cNvSpPr txBox="1"/>
          <p:nvPr/>
        </p:nvSpPr>
        <p:spPr>
          <a:xfrm>
            <a:off x="377190" y="339775"/>
            <a:ext cx="811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6.Service.myPage, </a:t>
            </a:r>
            <a:r>
              <a:rPr lang="en-US" altLang="ko-KR" dirty="0" err="1"/>
              <a:t>dao.myPage</a:t>
            </a:r>
            <a:r>
              <a:rPr lang="en-US" altLang="ko-KR" dirty="0"/>
              <a:t>, </a:t>
            </a:r>
            <a:r>
              <a:rPr lang="en-US" altLang="ko-KR" dirty="0" err="1"/>
              <a:t>MemberMapper.mypage</a:t>
            </a:r>
            <a:r>
              <a:rPr lang="ko-KR" altLang="en-US" dirty="0"/>
              <a:t>를 작성한다</a:t>
            </a:r>
            <a:r>
              <a:rPr lang="en-US" altLang="ko-KR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F5ED1-59BD-49F6-96B2-426EFC4A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1" y="1172598"/>
            <a:ext cx="4810125" cy="1057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B24AE5-DD58-492F-AFA1-75EE140B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1" y="3081774"/>
            <a:ext cx="6353175" cy="809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E2243D-6022-4FD6-97D2-915ABD185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33" y="4743300"/>
            <a:ext cx="4991100" cy="1466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F02627-190F-4B2C-8871-67E6AE4365F1}"/>
              </a:ext>
            </a:extLst>
          </p:cNvPr>
          <p:cNvSpPr txBox="1"/>
          <p:nvPr/>
        </p:nvSpPr>
        <p:spPr>
          <a:xfrm>
            <a:off x="782053" y="902368"/>
            <a:ext cx="21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MemberService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F5264-48A6-448E-B5D3-10276860DB33}"/>
              </a:ext>
            </a:extLst>
          </p:cNvPr>
          <p:cNvSpPr txBox="1"/>
          <p:nvPr/>
        </p:nvSpPr>
        <p:spPr>
          <a:xfrm>
            <a:off x="782053" y="2508698"/>
            <a:ext cx="21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MemberDAO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863AB-BE21-4E5B-98D8-4D28F449712D}"/>
              </a:ext>
            </a:extLst>
          </p:cNvPr>
          <p:cNvSpPr txBox="1"/>
          <p:nvPr/>
        </p:nvSpPr>
        <p:spPr>
          <a:xfrm>
            <a:off x="782052" y="4243530"/>
            <a:ext cx="21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10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C73646-9AAD-4ABF-9CAB-CC9C1E82D96C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2715B-2B5D-42BD-8675-EB16AF34BAEA}"/>
              </a:ext>
            </a:extLst>
          </p:cNvPr>
          <p:cNvSpPr txBox="1"/>
          <p:nvPr/>
        </p:nvSpPr>
        <p:spPr>
          <a:xfrm>
            <a:off x="377190" y="461695"/>
            <a:ext cx="7745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mypage.jsp</a:t>
            </a:r>
            <a:r>
              <a:rPr lang="ko-KR" altLang="en-US" dirty="0"/>
              <a:t>를  </a:t>
            </a:r>
            <a:r>
              <a:rPr lang="en-US" altLang="ko-KR" dirty="0"/>
              <a:t>servlet </a:t>
            </a:r>
            <a:r>
              <a:rPr lang="en-US" altLang="ko-KR" dirty="0" err="1"/>
              <a:t>contex</a:t>
            </a:r>
            <a:r>
              <a:rPr lang="ko-KR" altLang="en-US" dirty="0"/>
              <a:t>에서 </a:t>
            </a:r>
            <a:r>
              <a:rPr lang="en-US" altLang="ko-KR" dirty="0"/>
              <a:t>view-</a:t>
            </a:r>
            <a:r>
              <a:rPr lang="en-US" altLang="ko-KR" dirty="0" err="1"/>
              <a:t>controlle</a:t>
            </a:r>
            <a:r>
              <a:rPr lang="ko-KR" altLang="en-US" dirty="0"/>
              <a:t>을 통해 설정해준다</a:t>
            </a:r>
            <a:r>
              <a:rPr lang="en-US" altLang="ko-KR" dirty="0"/>
              <a:t>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FEE3BE6-A5E3-43CC-BD04-6C1FCFC20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5D8DB3-F7D4-4BCE-96A1-E7349B7F5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1227222"/>
            <a:ext cx="8899157" cy="1299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055334-3008-48E7-813D-64C01821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2431131"/>
            <a:ext cx="9669178" cy="319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5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9AD8B3-7507-4D28-948B-F3EA14FFF61F}"/>
              </a:ext>
            </a:extLst>
          </p:cNvPr>
          <p:cNvSpPr txBox="1"/>
          <p:nvPr/>
        </p:nvSpPr>
        <p:spPr>
          <a:xfrm>
            <a:off x="495299" y="301842"/>
            <a:ext cx="915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1.Common </a:t>
            </a:r>
            <a:r>
              <a:rPr lang="ko-KR" altLang="en-US" dirty="0"/>
              <a:t>폴더를 만들고 안에 </a:t>
            </a:r>
            <a:r>
              <a:rPr lang="en-US" altLang="ko-KR" dirty="0" err="1"/>
              <a:t>menu.jsp</a:t>
            </a:r>
            <a:r>
              <a:rPr lang="en-US" altLang="ko-KR" dirty="0"/>
              <a:t>, </a:t>
            </a:r>
            <a:r>
              <a:rPr lang="en-US" altLang="ko-KR" dirty="0" err="1"/>
              <a:t>top.jsp</a:t>
            </a:r>
            <a:r>
              <a:rPr lang="ko-KR" altLang="en-US" dirty="0"/>
              <a:t>생성 밖에 </a:t>
            </a:r>
            <a:r>
              <a:rPr lang="en-US" altLang="ko-KR" dirty="0" err="1"/>
              <a:t>main.jsp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3C766-2013-4D24-8CE7-F011BC4B4421}"/>
              </a:ext>
            </a:extLst>
          </p:cNvPr>
          <p:cNvSpPr txBox="1"/>
          <p:nvPr/>
        </p:nvSpPr>
        <p:spPr>
          <a:xfrm>
            <a:off x="11094647" y="6488668"/>
            <a:ext cx="10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C0B833-7D60-4CAB-A913-3B9566843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83" y="1025009"/>
            <a:ext cx="37433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F6F8DC-D2C1-42E2-8725-4FEFF8FA083C}"/>
              </a:ext>
            </a:extLst>
          </p:cNvPr>
          <p:cNvSpPr txBox="1"/>
          <p:nvPr/>
        </p:nvSpPr>
        <p:spPr>
          <a:xfrm>
            <a:off x="354930" y="296187"/>
            <a:ext cx="8512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8.member</a:t>
            </a:r>
            <a:r>
              <a:rPr lang="ko-KR" altLang="en-US" dirty="0"/>
              <a:t>폴더 안에 실제 </a:t>
            </a:r>
            <a:r>
              <a:rPr lang="en-US" altLang="ko-KR" dirty="0" err="1"/>
              <a:t>mypage.jsp</a:t>
            </a:r>
            <a:r>
              <a:rPr lang="ko-KR" altLang="en-US" dirty="0"/>
              <a:t>를 만들고 </a:t>
            </a:r>
            <a:r>
              <a:rPr lang="en-US" altLang="ko-KR" dirty="0"/>
              <a:t>member</a:t>
            </a:r>
            <a:r>
              <a:rPr lang="ko-KR" altLang="en-US" dirty="0"/>
              <a:t>폴더 밖에 </a:t>
            </a:r>
            <a:r>
              <a:rPr lang="en-US" altLang="ko-KR" dirty="0" err="1"/>
              <a:t>mypage.jsp</a:t>
            </a:r>
            <a:r>
              <a:rPr lang="ko-KR" altLang="en-US" dirty="0"/>
              <a:t>를 만들어 실제 </a:t>
            </a:r>
            <a:r>
              <a:rPr lang="en-US" altLang="ko-KR" dirty="0" err="1"/>
              <a:t>mypage.jsp</a:t>
            </a:r>
            <a:r>
              <a:rPr lang="ko-KR" altLang="en-US" dirty="0"/>
              <a:t>와</a:t>
            </a:r>
            <a:r>
              <a:rPr lang="en-US" altLang="ko-KR" dirty="0"/>
              <a:t>top, menu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r>
              <a:rPr lang="ko-KR" altLang="en-US" dirty="0"/>
              <a:t> 한다</a:t>
            </a:r>
            <a:r>
              <a:rPr lang="en-US" altLang="ko-KR" dirty="0"/>
              <a:t>. (</a:t>
            </a:r>
            <a:r>
              <a:rPr lang="en-US" altLang="ko-KR" dirty="0" err="1"/>
              <a:t>mypage</a:t>
            </a:r>
            <a:r>
              <a:rPr lang="ko-KR" altLang="en-US" dirty="0"/>
              <a:t>는 </a:t>
            </a:r>
            <a:r>
              <a:rPr lang="en-US" altLang="ko-KR" dirty="0" err="1"/>
              <a:t>el</a:t>
            </a:r>
            <a:r>
              <a:rPr lang="ko-KR" altLang="en-US" dirty="0"/>
              <a:t>태그로 구성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B483E-6EA8-4B95-90CD-8838756BA4E1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71CADC-D21B-49F8-B721-3379242A5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0" y="1351673"/>
            <a:ext cx="9188337" cy="41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2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1B716-917D-4B01-9BB1-EAC6062DC494}"/>
              </a:ext>
            </a:extLst>
          </p:cNvPr>
          <p:cNvSpPr txBox="1"/>
          <p:nvPr/>
        </p:nvSpPr>
        <p:spPr>
          <a:xfrm>
            <a:off x="354930" y="296187"/>
            <a:ext cx="8512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8.el</a:t>
            </a:r>
            <a:r>
              <a:rPr lang="ko-KR" altLang="en-US" dirty="0"/>
              <a:t>태그로 구성한 </a:t>
            </a:r>
            <a:r>
              <a:rPr lang="en-US" altLang="ko-KR" dirty="0" err="1"/>
              <a:t>mypage.jsp</a:t>
            </a:r>
            <a:r>
              <a:rPr lang="en-US" altLang="ko-KR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FF8D3-FF3A-4917-B140-65D8496A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19" y="726497"/>
            <a:ext cx="8001413" cy="5835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99FD4-C2E8-4D6D-8519-D7C173479D4D}"/>
              </a:ext>
            </a:extLst>
          </p:cNvPr>
          <p:cNvSpPr txBox="1"/>
          <p:nvPr/>
        </p:nvSpPr>
        <p:spPr>
          <a:xfrm>
            <a:off x="9174480" y="648866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04_logout_mypage보기까지</a:t>
            </a:r>
          </a:p>
        </p:txBody>
      </p:sp>
    </p:spTree>
    <p:extLst>
      <p:ext uri="{BB962C8B-B14F-4D97-AF65-F5344CB8AC3E}">
        <p14:creationId xmlns:p14="http://schemas.microsoft.com/office/powerpoint/2010/main" val="2958416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D2537E-0794-4747-A205-0C119C94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87767"/>
            <a:ext cx="5433060" cy="3781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3983B7-B68B-4D09-A23F-60E4A920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39" y="1092517"/>
            <a:ext cx="5433061" cy="387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3B69C5-A428-494F-A660-29E160F41FBE}"/>
              </a:ext>
            </a:extLst>
          </p:cNvPr>
          <p:cNvSpPr txBox="1"/>
          <p:nvPr/>
        </p:nvSpPr>
        <p:spPr>
          <a:xfrm>
            <a:off x="388619" y="372666"/>
            <a:ext cx="1958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05_아이디체크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67716-FEB0-4B8F-9DF9-72417869EA3D}"/>
              </a:ext>
            </a:extLst>
          </p:cNvPr>
          <p:cNvSpPr txBox="1"/>
          <p:nvPr/>
        </p:nvSpPr>
        <p:spPr>
          <a:xfrm>
            <a:off x="388619" y="5273040"/>
            <a:ext cx="765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데이터베이스에 같은 아이디가 있으면 비동기 처리로 아이디 중복이 뜰 수 있도록 하고 반대로 없으면 아이디 사용가능 메시지를 비동기로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C4B4A-E902-4903-A457-EC60FD6F0A78}"/>
              </a:ext>
            </a:extLst>
          </p:cNvPr>
          <p:cNvSpPr txBox="1"/>
          <p:nvPr/>
        </p:nvSpPr>
        <p:spPr>
          <a:xfrm>
            <a:off x="10538459" y="6488668"/>
            <a:ext cx="1958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05_아이디체크</a:t>
            </a:r>
          </a:p>
        </p:txBody>
      </p:sp>
    </p:spTree>
    <p:extLst>
      <p:ext uri="{BB962C8B-B14F-4D97-AF65-F5344CB8AC3E}">
        <p14:creationId xmlns:p14="http://schemas.microsoft.com/office/powerpoint/2010/main" val="692293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BF708A-1FA9-4225-A72F-28278C5AD7BE}"/>
              </a:ext>
            </a:extLst>
          </p:cNvPr>
          <p:cNvSpPr txBox="1"/>
          <p:nvPr/>
        </p:nvSpPr>
        <p:spPr>
          <a:xfrm>
            <a:off x="190499" y="205026"/>
            <a:ext cx="899922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05_아이디체크</a:t>
            </a:r>
            <a:endParaRPr lang="en-US" altLang="ko-KR" sz="28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1.memberForm.jsp</a:t>
            </a:r>
            <a:r>
              <a:rPr lang="ko-KR" altLang="en-US" dirty="0"/>
              <a:t>에서  </a:t>
            </a:r>
            <a:r>
              <a:rPr lang="en-US" altLang="ko-KR" dirty="0" err="1"/>
              <a:t>userid</a:t>
            </a:r>
            <a:r>
              <a:rPr lang="ko-KR" altLang="en-US" dirty="0"/>
              <a:t>의 값을 </a:t>
            </a:r>
            <a:r>
              <a:rPr lang="en-US" altLang="ko-KR" dirty="0" err="1"/>
              <a:t>idDuplicateCheck</a:t>
            </a:r>
            <a:r>
              <a:rPr lang="ko-KR" altLang="en-US" dirty="0"/>
              <a:t>에 </a:t>
            </a:r>
            <a:r>
              <a:rPr lang="ko-KR" altLang="en-US" dirty="0" err="1"/>
              <a:t>키값을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로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(</a:t>
            </a:r>
            <a:r>
              <a:rPr lang="ko-KR" altLang="en-US" dirty="0"/>
              <a:t>비동기 방식으로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2.MemberController</a:t>
            </a:r>
            <a:r>
              <a:rPr lang="ko-KR" altLang="en-US" dirty="0"/>
              <a:t>에서 </a:t>
            </a:r>
            <a:r>
              <a:rPr lang="en-US" altLang="ko-KR" dirty="0"/>
              <a:t>id</a:t>
            </a:r>
            <a:r>
              <a:rPr lang="ko-KR" altLang="en-US" dirty="0"/>
              <a:t>를 저장 후 </a:t>
            </a:r>
            <a:r>
              <a:rPr lang="en-US" altLang="ko-KR" dirty="0" err="1"/>
              <a:t>idDuplicatedCheck</a:t>
            </a:r>
            <a:r>
              <a:rPr lang="en-US" altLang="ko-KR" dirty="0"/>
              <a:t> </a:t>
            </a:r>
            <a:r>
              <a:rPr lang="ko-KR" altLang="en-US" dirty="0"/>
              <a:t>함수를 통해 </a:t>
            </a:r>
            <a:r>
              <a:rPr lang="en-US" altLang="ko-KR" dirty="0" err="1"/>
              <a:t>dto</a:t>
            </a:r>
            <a:r>
              <a:rPr lang="ko-KR" altLang="en-US" dirty="0"/>
              <a:t>를 받고</a:t>
            </a:r>
            <a:endParaRPr lang="en-US" altLang="ko-KR" dirty="0"/>
          </a:p>
          <a:p>
            <a:r>
              <a:rPr lang="en-US" altLang="ko-KR" dirty="0"/>
              <a:t>   String </a:t>
            </a:r>
            <a:r>
              <a:rPr lang="en-US" altLang="ko-KR" dirty="0" err="1"/>
              <a:t>mesg</a:t>
            </a:r>
            <a:r>
              <a:rPr lang="ko-KR" altLang="en-US" dirty="0"/>
              <a:t>를 통해 아이디 사용과 중복 선택 후 리턴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021A0-D8B6-42E2-AA6C-A3D3EDE36E97}"/>
              </a:ext>
            </a:extLst>
          </p:cNvPr>
          <p:cNvSpPr txBox="1"/>
          <p:nvPr/>
        </p:nvSpPr>
        <p:spPr>
          <a:xfrm>
            <a:off x="10507979" y="6488668"/>
            <a:ext cx="1958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05_아이디체크</a:t>
            </a:r>
          </a:p>
        </p:txBody>
      </p:sp>
    </p:spTree>
    <p:extLst>
      <p:ext uri="{BB962C8B-B14F-4D97-AF65-F5344CB8AC3E}">
        <p14:creationId xmlns:p14="http://schemas.microsoft.com/office/powerpoint/2010/main" val="2153115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0CBB3-76AF-4FEE-86AA-ACCEF26CA7F6}"/>
              </a:ext>
            </a:extLst>
          </p:cNvPr>
          <p:cNvSpPr txBox="1"/>
          <p:nvPr/>
        </p:nvSpPr>
        <p:spPr>
          <a:xfrm>
            <a:off x="10507979" y="6488668"/>
            <a:ext cx="1958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05_아이디체크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ADB5C-DB6F-45E4-9860-11ECE2EA0496}"/>
              </a:ext>
            </a:extLst>
          </p:cNvPr>
          <p:cNvSpPr txBox="1"/>
          <p:nvPr/>
        </p:nvSpPr>
        <p:spPr>
          <a:xfrm>
            <a:off x="160020" y="216515"/>
            <a:ext cx="864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1.memberForm.jsp</a:t>
            </a:r>
            <a:r>
              <a:rPr lang="ko-KR" altLang="en-US" dirty="0"/>
              <a:t>에서  </a:t>
            </a:r>
            <a:r>
              <a:rPr lang="en-US" altLang="ko-KR" dirty="0" err="1"/>
              <a:t>userid</a:t>
            </a:r>
            <a:r>
              <a:rPr lang="ko-KR" altLang="en-US" dirty="0"/>
              <a:t>의 값을 </a:t>
            </a:r>
            <a:r>
              <a:rPr lang="en-US" altLang="ko-KR" dirty="0" err="1"/>
              <a:t>idDuplicateCheck</a:t>
            </a:r>
            <a:r>
              <a:rPr lang="ko-KR" altLang="en-US" dirty="0"/>
              <a:t>에 </a:t>
            </a:r>
            <a:r>
              <a:rPr lang="ko-KR" altLang="en-US" dirty="0" err="1"/>
              <a:t>키값을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로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(</a:t>
            </a:r>
            <a:r>
              <a:rPr lang="ko-KR" altLang="en-US" dirty="0"/>
              <a:t>비동기 방식으로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71C4EB-D81F-4386-8856-7009BFF9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" y="1304925"/>
            <a:ext cx="9982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23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23EC50-D322-4BD6-A3B2-4F3130A455CA}"/>
              </a:ext>
            </a:extLst>
          </p:cNvPr>
          <p:cNvSpPr txBox="1"/>
          <p:nvPr/>
        </p:nvSpPr>
        <p:spPr>
          <a:xfrm>
            <a:off x="171450" y="216515"/>
            <a:ext cx="8850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2.MemberController</a:t>
            </a:r>
            <a:r>
              <a:rPr lang="ko-KR" altLang="en-US" dirty="0"/>
              <a:t>에서 </a:t>
            </a:r>
            <a:r>
              <a:rPr lang="en-US" altLang="ko-KR" dirty="0"/>
              <a:t>id</a:t>
            </a:r>
            <a:r>
              <a:rPr lang="ko-KR" altLang="en-US" dirty="0"/>
              <a:t>를 저장 후 </a:t>
            </a:r>
            <a:r>
              <a:rPr lang="en-US" altLang="ko-KR" dirty="0" err="1"/>
              <a:t>idDuplicatedCheck</a:t>
            </a:r>
            <a:r>
              <a:rPr lang="en-US" altLang="ko-KR" dirty="0"/>
              <a:t> </a:t>
            </a:r>
            <a:r>
              <a:rPr lang="ko-KR" altLang="en-US" dirty="0"/>
              <a:t>함수를 통해 </a:t>
            </a:r>
            <a:r>
              <a:rPr lang="en-US" altLang="ko-KR" dirty="0" err="1"/>
              <a:t>dto</a:t>
            </a:r>
            <a:r>
              <a:rPr lang="ko-KR" altLang="en-US" dirty="0"/>
              <a:t>를 받고</a:t>
            </a:r>
            <a:endParaRPr lang="en-US" altLang="ko-KR" dirty="0"/>
          </a:p>
          <a:p>
            <a:r>
              <a:rPr lang="en-US" altLang="ko-KR" dirty="0"/>
              <a:t>   String </a:t>
            </a:r>
            <a:r>
              <a:rPr lang="en-US" altLang="ko-KR" dirty="0" err="1"/>
              <a:t>mesg</a:t>
            </a:r>
            <a:r>
              <a:rPr lang="ko-KR" altLang="en-US" dirty="0"/>
              <a:t>를 통해 아이디 사용과 중복 선택 후 리턴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00868-9BBE-405D-B050-CEF1176E35DB}"/>
              </a:ext>
            </a:extLst>
          </p:cNvPr>
          <p:cNvSpPr txBox="1"/>
          <p:nvPr/>
        </p:nvSpPr>
        <p:spPr>
          <a:xfrm>
            <a:off x="10507979" y="6488668"/>
            <a:ext cx="1958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05_아이디체크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55C960-B9B1-45DD-8090-95FEB460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" y="1356360"/>
            <a:ext cx="8537258" cy="47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87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86979-D5BB-49E9-A41D-9EDD87048F73}"/>
              </a:ext>
            </a:extLst>
          </p:cNvPr>
          <p:cNvSpPr txBox="1"/>
          <p:nvPr/>
        </p:nvSpPr>
        <p:spPr>
          <a:xfrm>
            <a:off x="234615" y="206360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B63085-A50C-4CD1-BA95-D5D275E2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8" y="803308"/>
            <a:ext cx="5861385" cy="3681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0B7FB5-190D-4DB8-8557-39005225F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98" y="3487706"/>
            <a:ext cx="5791200" cy="1933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909366-4EAE-4253-B8D7-74B4BEDB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012" y="575692"/>
            <a:ext cx="5762625" cy="194310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8CE3AE3-3FE2-4414-A8AB-D6B2A5D02C76}"/>
              </a:ext>
            </a:extLst>
          </p:cNvPr>
          <p:cNvSpPr/>
          <p:nvPr/>
        </p:nvSpPr>
        <p:spPr>
          <a:xfrm>
            <a:off x="8797089" y="2467927"/>
            <a:ext cx="505327" cy="902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E9F0B-D479-4B7E-9C3A-F7316CED328D}"/>
              </a:ext>
            </a:extLst>
          </p:cNvPr>
          <p:cNvSpPr txBox="1"/>
          <p:nvPr/>
        </p:nvSpPr>
        <p:spPr>
          <a:xfrm>
            <a:off x="529389" y="5065295"/>
            <a:ext cx="425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했을 때 위와 같이 목록 </a:t>
            </a:r>
            <a:r>
              <a:rPr lang="ko-KR" altLang="en-US" dirty="0" err="1"/>
              <a:t>뿌려주기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BE974-B0BB-4493-A402-7969A2B1B3CC}"/>
              </a:ext>
            </a:extLst>
          </p:cNvPr>
          <p:cNvSpPr txBox="1"/>
          <p:nvPr/>
        </p:nvSpPr>
        <p:spPr>
          <a:xfrm>
            <a:off x="6458203" y="5538692"/>
            <a:ext cx="542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Mypage</a:t>
            </a:r>
            <a:r>
              <a:rPr lang="ko-KR" altLang="en-US" dirty="0"/>
              <a:t>에 들어가 </a:t>
            </a:r>
            <a:r>
              <a:rPr lang="ko-KR" altLang="en-US" dirty="0" err="1"/>
              <a:t>수정하고싶은</a:t>
            </a:r>
            <a:r>
              <a:rPr lang="ko-KR" altLang="en-US" dirty="0"/>
              <a:t> 부분을 수정하고</a:t>
            </a:r>
            <a:endParaRPr lang="en-US" altLang="ko-KR" dirty="0"/>
          </a:p>
          <a:p>
            <a:r>
              <a:rPr lang="ko-KR" altLang="en-US" dirty="0"/>
              <a:t>수정 버튼을 누르면 데이터가 수정된다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DDB39-FBE4-4358-B4CD-033EBF4FEE0F}"/>
              </a:ext>
            </a:extLst>
          </p:cNvPr>
          <p:cNvSpPr txBox="1"/>
          <p:nvPr/>
        </p:nvSpPr>
        <p:spPr>
          <a:xfrm>
            <a:off x="9302416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</p:spTree>
    <p:extLst>
      <p:ext uri="{BB962C8B-B14F-4D97-AF65-F5344CB8AC3E}">
        <p14:creationId xmlns:p14="http://schemas.microsoft.com/office/powerpoint/2010/main" val="911130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93A59-611B-493B-83D0-CDA63A64B0FB}"/>
              </a:ext>
            </a:extLst>
          </p:cNvPr>
          <p:cNvSpPr txBox="1"/>
          <p:nvPr/>
        </p:nvSpPr>
        <p:spPr>
          <a:xfrm>
            <a:off x="9274002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DD7C6-344A-42B3-A24D-9DBD4977D7E4}"/>
              </a:ext>
            </a:extLst>
          </p:cNvPr>
          <p:cNvSpPr txBox="1"/>
          <p:nvPr/>
        </p:nvSpPr>
        <p:spPr>
          <a:xfrm>
            <a:off x="234614" y="206360"/>
            <a:ext cx="1004035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 구현 순서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1.mypage.jsp</a:t>
            </a:r>
            <a:r>
              <a:rPr lang="ko-KR" altLang="en-US" dirty="0"/>
              <a:t>에서 </a:t>
            </a:r>
            <a:r>
              <a:rPr lang="en-US" altLang="ko-KR" dirty="0"/>
              <a:t>action</a:t>
            </a:r>
            <a:r>
              <a:rPr lang="ko-KR" altLang="en-US" dirty="0"/>
              <a:t>부분을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memberUpdate</a:t>
            </a:r>
            <a:r>
              <a:rPr lang="en-US" altLang="ko-KR" dirty="0"/>
              <a:t>”</a:t>
            </a:r>
            <a:r>
              <a:rPr lang="ko-KR" altLang="en-US" dirty="0"/>
              <a:t>로 수정한다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2.Jquery</a:t>
            </a:r>
            <a:r>
              <a:rPr lang="ko-KR" altLang="en-US" dirty="0"/>
              <a:t>를 사용해서 </a:t>
            </a:r>
            <a:r>
              <a:rPr lang="en-US" altLang="ko-KR" dirty="0"/>
              <a:t>email1,email2 </a:t>
            </a:r>
            <a:r>
              <a:rPr lang="ko-KR" altLang="en-US" dirty="0"/>
              <a:t>둘 중 하나라도 비어 있다면 </a:t>
            </a:r>
            <a:r>
              <a:rPr lang="en-US" altLang="ko-KR" dirty="0"/>
              <a:t>action </a:t>
            </a:r>
            <a:r>
              <a:rPr lang="ko-KR" altLang="en-US" dirty="0"/>
              <a:t>금지 설정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MemberController</a:t>
            </a:r>
            <a:r>
              <a:rPr lang="ko-KR" altLang="en-US" dirty="0"/>
              <a:t>에서 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memberUpdate</a:t>
            </a:r>
            <a:r>
              <a:rPr lang="ko-KR" altLang="en-US" dirty="0"/>
              <a:t>로 주소를 설정하고 </a:t>
            </a:r>
            <a:r>
              <a:rPr lang="en-US" altLang="ko-KR" dirty="0"/>
              <a:t>DTO</a:t>
            </a:r>
            <a:r>
              <a:rPr lang="ko-KR" altLang="en-US" dirty="0"/>
              <a:t>로 데이터를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저장해서 </a:t>
            </a:r>
            <a:r>
              <a:rPr lang="en-US" altLang="ko-KR" dirty="0" err="1"/>
              <a:t>memberUpdate</a:t>
            </a:r>
            <a:r>
              <a:rPr lang="ko-KR" altLang="en-US" dirty="0"/>
              <a:t> 함수 작성</a:t>
            </a:r>
            <a:endParaRPr lang="en-US" altLang="ko-KR" dirty="0"/>
          </a:p>
          <a:p>
            <a:pPr marL="342900" indent="-342900">
              <a:buAutoNum type="arabicPeriod" startAt="4"/>
            </a:pP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en-US" altLang="ko-KR" dirty="0"/>
              <a:t>service,</a:t>
            </a:r>
            <a:r>
              <a:rPr lang="ko-KR" altLang="en-US" dirty="0"/>
              <a:t> </a:t>
            </a:r>
            <a:r>
              <a:rPr lang="en-US" altLang="ko-KR" dirty="0" err="1"/>
              <a:t>dao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mapper</a:t>
            </a:r>
            <a:r>
              <a:rPr lang="ko-KR" altLang="en-US" dirty="0"/>
              <a:t> 작성</a:t>
            </a:r>
            <a:endParaRPr lang="en-US" altLang="ko-KR" dirty="0"/>
          </a:p>
          <a:p>
            <a:r>
              <a:rPr lang="en-US" altLang="ko-KR" dirty="0"/>
              <a:t>5. Return </a:t>
            </a:r>
            <a:r>
              <a:rPr lang="ko-KR" altLang="en-US" dirty="0"/>
              <a:t>부분을 </a:t>
            </a:r>
            <a:r>
              <a:rPr lang="en-US" altLang="ko-KR" dirty="0"/>
              <a:t>redirect</a:t>
            </a:r>
            <a:r>
              <a:rPr lang="ko-KR" altLang="en-US" dirty="0"/>
              <a:t>로 수정한다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목록보기를 위한 폴더를 생성하고 </a:t>
            </a:r>
            <a:r>
              <a:rPr lang="en-US" altLang="ko-KR" dirty="0"/>
              <a:t>servlet-context</a:t>
            </a:r>
            <a:r>
              <a:rPr lang="ko-KR" altLang="en-US" dirty="0"/>
              <a:t>에 </a:t>
            </a:r>
            <a:r>
              <a:rPr lang="en-US" altLang="ko-KR" dirty="0" err="1"/>
              <a:t>image,css,js</a:t>
            </a:r>
            <a:r>
              <a:rPr lang="en-US" altLang="ko-KR" dirty="0"/>
              <a:t> </a:t>
            </a:r>
            <a:r>
              <a:rPr lang="ko-KR" altLang="en-US" dirty="0"/>
              <a:t>리소스 등록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7. goods</a:t>
            </a:r>
            <a:r>
              <a:rPr lang="ko-KR" altLang="en-US" dirty="0"/>
              <a:t>폴더 안에 실제로 구현할 </a:t>
            </a:r>
            <a:r>
              <a:rPr lang="en-US" altLang="ko-KR" dirty="0" err="1"/>
              <a:t>goodsList.jsp</a:t>
            </a:r>
            <a:r>
              <a:rPr lang="ko-KR" altLang="en-US" dirty="0"/>
              <a:t>를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8. </a:t>
            </a:r>
            <a:r>
              <a:rPr lang="en-US" altLang="ko-KR" dirty="0" err="1"/>
              <a:t>main.jsp</a:t>
            </a:r>
            <a:r>
              <a:rPr lang="ko-KR" altLang="en-US" dirty="0"/>
              <a:t>에서 </a:t>
            </a:r>
            <a:r>
              <a:rPr lang="en-US" altLang="ko-KR" dirty="0" err="1"/>
              <a:t>goodsList.jsp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r>
              <a:rPr lang="ko-KR" altLang="en-US" dirty="0"/>
              <a:t> 하고 </a:t>
            </a:r>
            <a:r>
              <a:rPr lang="en-US" altLang="ko-KR" dirty="0" err="1"/>
              <a:t>menu.jsp</a:t>
            </a:r>
            <a:r>
              <a:rPr lang="ko-KR" altLang="en-US" dirty="0"/>
              <a:t>에 </a:t>
            </a:r>
            <a:r>
              <a:rPr lang="en-US" altLang="ko-KR" dirty="0" err="1"/>
              <a:t>goodslist</a:t>
            </a:r>
            <a:r>
              <a:rPr lang="en-US" altLang="ko-KR" dirty="0"/>
              <a:t> </a:t>
            </a:r>
            <a:r>
              <a:rPr lang="ko-KR" altLang="en-US" dirty="0"/>
              <a:t>카테고리 받도록 링크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9. </a:t>
            </a:r>
            <a:r>
              <a:rPr lang="en-US" altLang="ko-KR" dirty="0" err="1"/>
              <a:t>loginController</a:t>
            </a:r>
            <a:r>
              <a:rPr lang="ko-KR" altLang="en-US" dirty="0"/>
              <a:t>에서 </a:t>
            </a:r>
            <a:r>
              <a:rPr lang="ko-KR" altLang="en-US" dirty="0" err="1"/>
              <a:t>리턴값을</a:t>
            </a:r>
            <a:r>
              <a:rPr lang="ko-KR" altLang="en-US" dirty="0"/>
              <a:t> </a:t>
            </a:r>
            <a:r>
              <a:rPr lang="ko-KR" altLang="en-US" dirty="0" err="1"/>
              <a:t>메인이</a:t>
            </a:r>
            <a:r>
              <a:rPr lang="ko-KR" altLang="en-US" dirty="0"/>
              <a:t> 아니라 카테고리 </a:t>
            </a:r>
            <a:r>
              <a:rPr lang="en-US" altLang="ko-KR" dirty="0"/>
              <a:t>top</a:t>
            </a:r>
            <a:r>
              <a:rPr lang="ko-KR" altLang="en-US" dirty="0"/>
              <a:t>으로 수정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10.GoodsController</a:t>
            </a:r>
            <a:r>
              <a:rPr lang="ko-KR" altLang="en-US" dirty="0"/>
              <a:t>를 만들고 </a:t>
            </a:r>
            <a:r>
              <a:rPr lang="en-US" altLang="ko-KR" dirty="0" err="1"/>
              <a:t>goodsList</a:t>
            </a:r>
            <a:r>
              <a:rPr lang="ko-KR" altLang="en-US" dirty="0"/>
              <a:t>를 주소로 하고 </a:t>
            </a:r>
            <a:r>
              <a:rPr lang="en-US" altLang="ko-KR" dirty="0" err="1"/>
              <a:t>gCategory</a:t>
            </a:r>
            <a:r>
              <a:rPr lang="ko-KR" altLang="en-US" dirty="0"/>
              <a:t>를 저장해서 </a:t>
            </a:r>
            <a:r>
              <a:rPr lang="en-US" altLang="ko-KR" dirty="0" err="1"/>
              <a:t>goodslist</a:t>
            </a:r>
            <a:r>
              <a:rPr lang="en-US" altLang="ko-KR" dirty="0"/>
              <a:t> </a:t>
            </a:r>
            <a:r>
              <a:rPr lang="ko-KR" altLang="en-US" dirty="0"/>
              <a:t>함수 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11. </a:t>
            </a:r>
            <a:r>
              <a:rPr lang="ko-KR" altLang="en-US" dirty="0" err="1"/>
              <a:t>모델앤뷰를</a:t>
            </a:r>
            <a:r>
              <a:rPr lang="ko-KR" altLang="en-US" dirty="0"/>
              <a:t> 통해 </a:t>
            </a:r>
            <a:r>
              <a:rPr lang="en-US" altLang="ko-KR" dirty="0" err="1"/>
              <a:t>Service,dao,mapper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12. </a:t>
            </a:r>
            <a:r>
              <a:rPr lang="en-US" altLang="ko-KR" dirty="0" err="1"/>
              <a:t>goodsList</a:t>
            </a:r>
            <a:r>
              <a:rPr lang="en-US" altLang="ko-KR" dirty="0"/>
              <a:t> </a:t>
            </a:r>
            <a:r>
              <a:rPr lang="en-US" altLang="ko-KR" dirty="0" err="1"/>
              <a:t>el</a:t>
            </a:r>
            <a:r>
              <a:rPr lang="ko-KR" altLang="en-US" dirty="0"/>
              <a:t>태그로 수정하기</a:t>
            </a:r>
          </a:p>
        </p:txBody>
      </p:sp>
    </p:spTree>
    <p:extLst>
      <p:ext uri="{BB962C8B-B14F-4D97-AF65-F5344CB8AC3E}">
        <p14:creationId xmlns:p14="http://schemas.microsoft.com/office/powerpoint/2010/main" val="3018471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F9712-0C90-4387-8C45-D018285303F2}"/>
              </a:ext>
            </a:extLst>
          </p:cNvPr>
          <p:cNvSpPr txBox="1"/>
          <p:nvPr/>
        </p:nvSpPr>
        <p:spPr>
          <a:xfrm>
            <a:off x="9274002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BD4F-4E45-4CE9-A4BB-15D9938A8395}"/>
              </a:ext>
            </a:extLst>
          </p:cNvPr>
          <p:cNvSpPr txBox="1"/>
          <p:nvPr/>
        </p:nvSpPr>
        <p:spPr>
          <a:xfrm>
            <a:off x="207545" y="-227049"/>
            <a:ext cx="8395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1.mypage.jsp</a:t>
            </a:r>
            <a:r>
              <a:rPr lang="ko-KR" altLang="en-US" dirty="0"/>
              <a:t>에서 </a:t>
            </a:r>
            <a:r>
              <a:rPr lang="en-US" altLang="ko-KR" dirty="0"/>
              <a:t>action</a:t>
            </a:r>
            <a:r>
              <a:rPr lang="ko-KR" altLang="en-US" dirty="0"/>
              <a:t>부분을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memberUpdate</a:t>
            </a:r>
            <a:r>
              <a:rPr lang="en-US" altLang="ko-KR" dirty="0"/>
              <a:t>”</a:t>
            </a:r>
            <a:r>
              <a:rPr lang="ko-KR" altLang="en-US" dirty="0"/>
              <a:t>로 수정한다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72BF96-3762-4EF8-84EE-CC54DBC7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24" y="757010"/>
            <a:ext cx="7991475" cy="104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3C2D2E-CE92-479A-A179-0723F8C0A835}"/>
              </a:ext>
            </a:extLst>
          </p:cNvPr>
          <p:cNvSpPr txBox="1"/>
          <p:nvPr/>
        </p:nvSpPr>
        <p:spPr>
          <a:xfrm>
            <a:off x="207545" y="2142488"/>
            <a:ext cx="858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2.Jquery</a:t>
            </a:r>
            <a:r>
              <a:rPr lang="ko-KR" altLang="en-US" dirty="0"/>
              <a:t>를 사용해서 </a:t>
            </a:r>
            <a:r>
              <a:rPr lang="en-US" altLang="ko-KR" dirty="0"/>
              <a:t>email1,email2 </a:t>
            </a:r>
            <a:r>
              <a:rPr lang="ko-KR" altLang="en-US" dirty="0"/>
              <a:t>둘 중 하나라도 비어 있다면 </a:t>
            </a:r>
            <a:r>
              <a:rPr lang="en-US" altLang="ko-KR" dirty="0"/>
              <a:t>action </a:t>
            </a:r>
            <a:r>
              <a:rPr lang="ko-KR" altLang="en-US" dirty="0"/>
              <a:t>금지 설정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5B50A2-C37E-4009-9089-1A99D148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4" y="2741773"/>
            <a:ext cx="9439275" cy="37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9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BDD2F-DA82-497A-A45D-1E3B101CA854}"/>
              </a:ext>
            </a:extLst>
          </p:cNvPr>
          <p:cNvSpPr txBox="1"/>
          <p:nvPr/>
        </p:nvSpPr>
        <p:spPr>
          <a:xfrm>
            <a:off x="9274002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250E5-E075-496F-B220-6ECF048C54FC}"/>
              </a:ext>
            </a:extLst>
          </p:cNvPr>
          <p:cNvSpPr txBox="1"/>
          <p:nvPr/>
        </p:nvSpPr>
        <p:spPr>
          <a:xfrm>
            <a:off x="152400" y="220506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MemberController</a:t>
            </a:r>
            <a:r>
              <a:rPr lang="ko-KR" altLang="en-US" dirty="0"/>
              <a:t>에서 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memberUpdate</a:t>
            </a:r>
            <a:r>
              <a:rPr lang="ko-KR" altLang="en-US" dirty="0"/>
              <a:t>로 주소를 설정하고 </a:t>
            </a:r>
            <a:r>
              <a:rPr lang="en-US" altLang="ko-KR" dirty="0"/>
              <a:t>DTO</a:t>
            </a:r>
            <a:r>
              <a:rPr lang="ko-KR" altLang="en-US" dirty="0"/>
              <a:t>로 데이터를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저장해서 </a:t>
            </a:r>
            <a:r>
              <a:rPr lang="en-US" altLang="ko-KR" dirty="0" err="1"/>
              <a:t>memberUpdate</a:t>
            </a:r>
            <a:r>
              <a:rPr lang="ko-KR" altLang="en-US" dirty="0"/>
              <a:t> 함수 작성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268BD9-BCCC-48F7-B2C2-0C203772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410"/>
            <a:ext cx="9601199" cy="2740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00F812-87DE-4AE6-83DD-56A3251FD61F}"/>
              </a:ext>
            </a:extLst>
          </p:cNvPr>
          <p:cNvSpPr txBox="1"/>
          <p:nvPr/>
        </p:nvSpPr>
        <p:spPr>
          <a:xfrm>
            <a:off x="3026229" y="3665639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Return </a:t>
            </a:r>
            <a:r>
              <a:rPr lang="ko-KR" altLang="en-US" dirty="0"/>
              <a:t>부분을 </a:t>
            </a:r>
            <a:r>
              <a:rPr lang="en-US" altLang="ko-KR" dirty="0"/>
              <a:t>redirect</a:t>
            </a:r>
            <a:r>
              <a:rPr lang="ko-KR" altLang="en-US" dirty="0"/>
              <a:t>로 수정한다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4377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96D1E2-E956-48D5-8009-7A3E4DA2E116}"/>
              </a:ext>
            </a:extLst>
          </p:cNvPr>
          <p:cNvSpPr txBox="1"/>
          <p:nvPr/>
        </p:nvSpPr>
        <p:spPr>
          <a:xfrm>
            <a:off x="389792" y="27839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main.jsp</a:t>
            </a:r>
            <a:r>
              <a:rPr lang="ko-KR" altLang="en-US" dirty="0"/>
              <a:t>에서 </a:t>
            </a:r>
            <a:r>
              <a:rPr lang="en-US" altLang="ko-KR" dirty="0"/>
              <a:t>menu</a:t>
            </a:r>
            <a:r>
              <a:rPr lang="ko-KR" altLang="en-US" dirty="0"/>
              <a:t>와 </a:t>
            </a:r>
            <a:r>
              <a:rPr lang="en-US" altLang="ko-KR" dirty="0"/>
              <a:t>top </a:t>
            </a:r>
            <a:r>
              <a:rPr lang="ko-KR" altLang="en-US" dirty="0" err="1"/>
              <a:t>인클루드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7DC69-3B3F-45F5-9544-823380BED391}"/>
              </a:ext>
            </a:extLst>
          </p:cNvPr>
          <p:cNvSpPr txBox="1"/>
          <p:nvPr/>
        </p:nvSpPr>
        <p:spPr>
          <a:xfrm>
            <a:off x="11094647" y="6488668"/>
            <a:ext cx="10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DE11B3-9834-4A52-BDA3-B0D5318C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86" y="1354748"/>
            <a:ext cx="61531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36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2B8FCC-54A8-4D76-80F0-310970B55F60}"/>
              </a:ext>
            </a:extLst>
          </p:cNvPr>
          <p:cNvSpPr txBox="1"/>
          <p:nvPr/>
        </p:nvSpPr>
        <p:spPr>
          <a:xfrm>
            <a:off x="9274002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AB128-0470-4F02-8E4F-60F2D7F9BB7F}"/>
              </a:ext>
            </a:extLst>
          </p:cNvPr>
          <p:cNvSpPr txBox="1"/>
          <p:nvPr/>
        </p:nvSpPr>
        <p:spPr>
          <a:xfrm>
            <a:off x="195944" y="265277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4"/>
            </a:pPr>
            <a:r>
              <a:rPr lang="en-US" altLang="ko-KR" dirty="0"/>
              <a:t>service,</a:t>
            </a:r>
            <a:r>
              <a:rPr lang="ko-KR" altLang="en-US" dirty="0"/>
              <a:t> </a:t>
            </a:r>
            <a:r>
              <a:rPr lang="en-US" altLang="ko-KR" dirty="0" err="1"/>
              <a:t>dao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mapper</a:t>
            </a:r>
            <a:r>
              <a:rPr lang="ko-KR" altLang="en-US" dirty="0"/>
              <a:t> 작성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DF684E-4864-4427-87B8-962206A09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23" y="1436233"/>
            <a:ext cx="3819525" cy="676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D2DBA8-99A7-4BB1-88FC-7058DA99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23" y="2705099"/>
            <a:ext cx="4943475" cy="723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33ACE2-56E2-4188-BBBD-4DAFFAE58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23" y="4023115"/>
            <a:ext cx="4705350" cy="2581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2C1580-6BCF-4297-A37F-3E1D295DC190}"/>
              </a:ext>
            </a:extLst>
          </p:cNvPr>
          <p:cNvSpPr txBox="1"/>
          <p:nvPr/>
        </p:nvSpPr>
        <p:spPr>
          <a:xfrm>
            <a:off x="514123" y="1118166"/>
            <a:ext cx="18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MemberService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D5D4E-C312-4124-B601-518585CD6E95}"/>
              </a:ext>
            </a:extLst>
          </p:cNvPr>
          <p:cNvSpPr txBox="1"/>
          <p:nvPr/>
        </p:nvSpPr>
        <p:spPr>
          <a:xfrm>
            <a:off x="586694" y="2232489"/>
            <a:ext cx="18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MemberDAO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BAD85-8798-4068-ADF4-45209262CB1D}"/>
              </a:ext>
            </a:extLst>
          </p:cNvPr>
          <p:cNvSpPr txBox="1"/>
          <p:nvPr/>
        </p:nvSpPr>
        <p:spPr>
          <a:xfrm>
            <a:off x="586694" y="3532277"/>
            <a:ext cx="18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06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B4DD94-5FE2-482F-84A4-92EB23AB5612}"/>
              </a:ext>
            </a:extLst>
          </p:cNvPr>
          <p:cNvSpPr txBox="1"/>
          <p:nvPr/>
        </p:nvSpPr>
        <p:spPr>
          <a:xfrm>
            <a:off x="9274002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AF13-3D38-40C1-AD30-828BFD7F190C}"/>
              </a:ext>
            </a:extLst>
          </p:cNvPr>
          <p:cNvSpPr txBox="1"/>
          <p:nvPr/>
        </p:nvSpPr>
        <p:spPr>
          <a:xfrm>
            <a:off x="166914" y="271921"/>
            <a:ext cx="838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목록보기를 위한 폴더를 생성하고 </a:t>
            </a:r>
            <a:r>
              <a:rPr lang="en-US" altLang="ko-KR" dirty="0"/>
              <a:t>servlet-context</a:t>
            </a:r>
            <a:r>
              <a:rPr lang="ko-KR" altLang="en-US" dirty="0"/>
              <a:t>에 </a:t>
            </a:r>
            <a:r>
              <a:rPr lang="en-US" altLang="ko-KR" dirty="0" err="1"/>
              <a:t>image,css,js</a:t>
            </a:r>
            <a:r>
              <a:rPr lang="en-US" altLang="ko-KR" dirty="0"/>
              <a:t> </a:t>
            </a:r>
            <a:r>
              <a:rPr lang="ko-KR" altLang="en-US" dirty="0"/>
              <a:t>리소스 등록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3A2596-2243-48B3-8603-E9BCDBAA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54" y="1128485"/>
            <a:ext cx="7414532" cy="1948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88CF3-9707-4877-A720-034333B1B419}"/>
              </a:ext>
            </a:extLst>
          </p:cNvPr>
          <p:cNvSpPr txBox="1"/>
          <p:nvPr/>
        </p:nvSpPr>
        <p:spPr>
          <a:xfrm>
            <a:off x="283029" y="3379594"/>
            <a:ext cx="8265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 goods</a:t>
            </a:r>
            <a:r>
              <a:rPr lang="ko-KR" altLang="en-US" dirty="0"/>
              <a:t>폴더 안에 실제로 구현할 </a:t>
            </a:r>
            <a:r>
              <a:rPr lang="en-US" altLang="ko-KR" dirty="0" err="1"/>
              <a:t>goodsList.jsp</a:t>
            </a:r>
            <a:r>
              <a:rPr lang="ko-KR" altLang="en-US" dirty="0"/>
              <a:t>를 만들어 준다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D2D871-F4F7-4F9B-8E21-39DF97BC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56" y="4284208"/>
            <a:ext cx="4172858" cy="7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9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EC487-E2FE-4018-B4E8-BB567B2E98C9}"/>
              </a:ext>
            </a:extLst>
          </p:cNvPr>
          <p:cNvSpPr txBox="1"/>
          <p:nvPr/>
        </p:nvSpPr>
        <p:spPr>
          <a:xfrm>
            <a:off x="9274002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31C0F-7DFF-40FF-B94A-252449079D9B}"/>
              </a:ext>
            </a:extLst>
          </p:cNvPr>
          <p:cNvSpPr txBox="1"/>
          <p:nvPr/>
        </p:nvSpPr>
        <p:spPr>
          <a:xfrm>
            <a:off x="312056" y="322106"/>
            <a:ext cx="8961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8. </a:t>
            </a:r>
            <a:r>
              <a:rPr lang="en-US" altLang="ko-KR" dirty="0" err="1"/>
              <a:t>main.jsp</a:t>
            </a:r>
            <a:r>
              <a:rPr lang="ko-KR" altLang="en-US" dirty="0"/>
              <a:t>에서 </a:t>
            </a:r>
            <a:r>
              <a:rPr lang="en-US" altLang="ko-KR" dirty="0" err="1"/>
              <a:t>goodsList.jsp</a:t>
            </a:r>
            <a:r>
              <a:rPr lang="ko-KR" altLang="en-US" dirty="0"/>
              <a:t>를 </a:t>
            </a:r>
            <a:r>
              <a:rPr lang="ko-KR" altLang="en-US" dirty="0" err="1"/>
              <a:t>인클루드</a:t>
            </a:r>
            <a:r>
              <a:rPr lang="ko-KR" altLang="en-US" dirty="0"/>
              <a:t> 하고 </a:t>
            </a:r>
            <a:r>
              <a:rPr lang="en-US" altLang="ko-KR" dirty="0" err="1"/>
              <a:t>menu.jsp</a:t>
            </a:r>
            <a:r>
              <a:rPr lang="ko-KR" altLang="en-US" dirty="0"/>
              <a:t>에 </a:t>
            </a:r>
            <a:r>
              <a:rPr lang="en-US" altLang="ko-KR" dirty="0" err="1"/>
              <a:t>goodslist</a:t>
            </a:r>
            <a:r>
              <a:rPr lang="en-US" altLang="ko-KR" dirty="0"/>
              <a:t> </a:t>
            </a:r>
            <a:r>
              <a:rPr lang="ko-KR" altLang="en-US" dirty="0"/>
              <a:t>카테고리 받도록 링크 설정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329EF3-7257-4659-A3A9-8323B80B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4" y="1245436"/>
            <a:ext cx="8961944" cy="15558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DA7678-3FAB-43C7-806E-2B8AC816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4" y="3289158"/>
            <a:ext cx="8778247" cy="22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90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4839EB-C511-4757-96DC-4E0123DEE4BF}"/>
              </a:ext>
            </a:extLst>
          </p:cNvPr>
          <p:cNvSpPr txBox="1"/>
          <p:nvPr/>
        </p:nvSpPr>
        <p:spPr>
          <a:xfrm>
            <a:off x="9274002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00F88-7FFB-4822-B441-52A4FDB2BBA5}"/>
              </a:ext>
            </a:extLst>
          </p:cNvPr>
          <p:cNvSpPr txBox="1"/>
          <p:nvPr/>
        </p:nvSpPr>
        <p:spPr>
          <a:xfrm>
            <a:off x="326572" y="286435"/>
            <a:ext cx="7801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9. </a:t>
            </a:r>
            <a:r>
              <a:rPr lang="en-US" altLang="ko-KR" dirty="0" err="1"/>
              <a:t>loginController</a:t>
            </a:r>
            <a:r>
              <a:rPr lang="ko-KR" altLang="en-US" dirty="0"/>
              <a:t>에서 </a:t>
            </a:r>
            <a:r>
              <a:rPr lang="ko-KR" altLang="en-US" dirty="0" err="1"/>
              <a:t>리턴값을</a:t>
            </a:r>
            <a:r>
              <a:rPr lang="ko-KR" altLang="en-US" dirty="0"/>
              <a:t> </a:t>
            </a:r>
            <a:r>
              <a:rPr lang="ko-KR" altLang="en-US" dirty="0" err="1"/>
              <a:t>메인이</a:t>
            </a:r>
            <a:r>
              <a:rPr lang="ko-KR" altLang="en-US" dirty="0"/>
              <a:t> 아니라 카테고리 </a:t>
            </a:r>
            <a:r>
              <a:rPr lang="en-US" altLang="ko-KR" dirty="0"/>
              <a:t>top</a:t>
            </a:r>
            <a:r>
              <a:rPr lang="ko-KR" altLang="en-US" dirty="0"/>
              <a:t>으로 수정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E4B554-B62F-4A8F-968B-ACEF6B8F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1080180"/>
            <a:ext cx="10562873" cy="2131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3D5AED-718C-4DD9-83E7-F439BF2343ED}"/>
              </a:ext>
            </a:extLst>
          </p:cNvPr>
          <p:cNvSpPr txBox="1"/>
          <p:nvPr/>
        </p:nvSpPr>
        <p:spPr>
          <a:xfrm>
            <a:off x="326571" y="3339758"/>
            <a:ext cx="10167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10.GoodsController</a:t>
            </a:r>
            <a:r>
              <a:rPr lang="ko-KR" altLang="en-US" dirty="0"/>
              <a:t>를 만들고 </a:t>
            </a:r>
            <a:r>
              <a:rPr lang="en-US" altLang="ko-KR" dirty="0" err="1"/>
              <a:t>goodsList</a:t>
            </a:r>
            <a:r>
              <a:rPr lang="ko-KR" altLang="en-US" dirty="0"/>
              <a:t>를 주소로 하고 </a:t>
            </a:r>
            <a:r>
              <a:rPr lang="en-US" altLang="ko-KR" dirty="0" err="1"/>
              <a:t>gCategory</a:t>
            </a:r>
            <a:r>
              <a:rPr lang="ko-KR" altLang="en-US" dirty="0"/>
              <a:t>를 저장해서 </a:t>
            </a:r>
            <a:r>
              <a:rPr lang="en-US" altLang="ko-KR" dirty="0" err="1"/>
              <a:t>goodslist</a:t>
            </a:r>
            <a:r>
              <a:rPr lang="en-US" altLang="ko-KR" dirty="0"/>
              <a:t> </a:t>
            </a:r>
            <a:r>
              <a:rPr lang="ko-KR" altLang="en-US" dirty="0"/>
              <a:t>함수 작성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9EC31B-0EE6-4465-8C5C-ABCCC230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3759200"/>
            <a:ext cx="10562873" cy="27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0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0CC99-AB03-4CF8-9A76-F89AEB2FE077}"/>
              </a:ext>
            </a:extLst>
          </p:cNvPr>
          <p:cNvSpPr txBox="1"/>
          <p:nvPr/>
        </p:nvSpPr>
        <p:spPr>
          <a:xfrm>
            <a:off x="9274002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C6F9C-681D-4489-97D6-5C551C6C38A8}"/>
              </a:ext>
            </a:extLst>
          </p:cNvPr>
          <p:cNvSpPr txBox="1"/>
          <p:nvPr/>
        </p:nvSpPr>
        <p:spPr>
          <a:xfrm>
            <a:off x="297543" y="308820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 err="1"/>
              <a:t>모델앤뷰를</a:t>
            </a:r>
            <a:r>
              <a:rPr lang="ko-KR" altLang="en-US" dirty="0"/>
              <a:t> 통해 </a:t>
            </a:r>
            <a:r>
              <a:rPr lang="en-US" altLang="ko-KR" dirty="0" err="1"/>
              <a:t>Service,dao,mapper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7D5EA0-C090-4DE5-A848-8A9A0468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3" y="1359033"/>
            <a:ext cx="4762500" cy="2867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2D621D-704B-49FE-B0DD-5014B64DD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266" y="3636993"/>
            <a:ext cx="7553325" cy="1771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44CD09-CAFB-4EC6-BD21-0B0DB761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43" y="5045207"/>
            <a:ext cx="4591050" cy="1228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2EE2B-319C-43B4-8138-A20EF7AFEF71}"/>
              </a:ext>
            </a:extLst>
          </p:cNvPr>
          <p:cNvSpPr txBox="1"/>
          <p:nvPr/>
        </p:nvSpPr>
        <p:spPr>
          <a:xfrm>
            <a:off x="297543" y="1074057"/>
            <a:ext cx="227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GoodsService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721C6-B171-4D66-947C-C9DD80DAC12E}"/>
              </a:ext>
            </a:extLst>
          </p:cNvPr>
          <p:cNvSpPr txBox="1"/>
          <p:nvPr/>
        </p:nvSpPr>
        <p:spPr>
          <a:xfrm>
            <a:off x="4960257" y="3125173"/>
            <a:ext cx="227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GoodsDAO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0276D5-4B57-4636-B530-0FA6CD8D5029}"/>
              </a:ext>
            </a:extLst>
          </p:cNvPr>
          <p:cNvSpPr txBox="1"/>
          <p:nvPr/>
        </p:nvSpPr>
        <p:spPr>
          <a:xfrm>
            <a:off x="297543" y="4645682"/>
            <a:ext cx="227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GoodsMapper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142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7E07A-6ACA-4F7B-A31B-1C5F009DBFB8}"/>
              </a:ext>
            </a:extLst>
          </p:cNvPr>
          <p:cNvSpPr txBox="1"/>
          <p:nvPr/>
        </p:nvSpPr>
        <p:spPr>
          <a:xfrm>
            <a:off x="9274002" y="6488668"/>
            <a:ext cx="2977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06_회원정보수정_목록보기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621F-E1AE-40D2-91AD-C97D46741728}"/>
              </a:ext>
            </a:extLst>
          </p:cNvPr>
          <p:cNvSpPr txBox="1"/>
          <p:nvPr/>
        </p:nvSpPr>
        <p:spPr>
          <a:xfrm>
            <a:off x="341087" y="366877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12. </a:t>
            </a:r>
            <a:r>
              <a:rPr lang="en-US" altLang="ko-KR" dirty="0" err="1"/>
              <a:t>goodsList</a:t>
            </a:r>
            <a:r>
              <a:rPr lang="en-US" altLang="ko-KR" dirty="0"/>
              <a:t> </a:t>
            </a:r>
            <a:r>
              <a:rPr lang="en-US" altLang="ko-KR" dirty="0" err="1"/>
              <a:t>el</a:t>
            </a:r>
            <a:r>
              <a:rPr lang="ko-KR" altLang="en-US" dirty="0"/>
              <a:t>태그로 수정하기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27F5DA-A342-4662-943B-6D5A0611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0" y="943820"/>
            <a:ext cx="8864532" cy="57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38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15BEB3-2500-47B6-A383-2F6A071D23C1}"/>
              </a:ext>
            </a:extLst>
          </p:cNvPr>
          <p:cNvSpPr txBox="1"/>
          <p:nvPr/>
        </p:nvSpPr>
        <p:spPr>
          <a:xfrm>
            <a:off x="251460" y="21538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07_상품보기_장바구니담기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E3A5B20-0824-4E31-95FD-8F765CDF8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2993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10372192">
            <a:extLst>
              <a:ext uri="{FF2B5EF4-FFF2-40B4-BE49-F238E27FC236}">
                <a16:creationId xmlns:a16="http://schemas.microsoft.com/office/drawing/2014/main" id="{A2423A2A-04DD-4F85-A220-16BEF730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1" y="1756568"/>
            <a:ext cx="4572000" cy="33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9727E3-713C-4D25-9509-2465C652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80" y="1527968"/>
            <a:ext cx="5585460" cy="357346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EDCB8E6-01CB-46B5-8CE2-478A49DE0712}"/>
              </a:ext>
            </a:extLst>
          </p:cNvPr>
          <p:cNvSpPr/>
          <p:nvPr/>
        </p:nvSpPr>
        <p:spPr>
          <a:xfrm>
            <a:off x="5097780" y="3131820"/>
            <a:ext cx="914400" cy="537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15BC0-A00C-4BC5-A7E8-6E1C46C1613A}"/>
              </a:ext>
            </a:extLst>
          </p:cNvPr>
          <p:cNvSpPr txBox="1"/>
          <p:nvPr/>
        </p:nvSpPr>
        <p:spPr>
          <a:xfrm>
            <a:off x="9246870" y="6488668"/>
            <a:ext cx="35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07_상품보기_장바구니담기</a:t>
            </a:r>
          </a:p>
        </p:txBody>
      </p:sp>
    </p:spTree>
    <p:extLst>
      <p:ext uri="{BB962C8B-B14F-4D97-AF65-F5344CB8AC3E}">
        <p14:creationId xmlns:p14="http://schemas.microsoft.com/office/powerpoint/2010/main" val="2938299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4DD4CA-C645-49A5-95CE-1CAAF219D9A2}"/>
              </a:ext>
            </a:extLst>
          </p:cNvPr>
          <p:cNvSpPr txBox="1"/>
          <p:nvPr/>
        </p:nvSpPr>
        <p:spPr>
          <a:xfrm>
            <a:off x="9246870" y="6488668"/>
            <a:ext cx="35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07_상품보기_장바구니담기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CB226-6DC2-4986-8CAE-CA6FACF07A4D}"/>
              </a:ext>
            </a:extLst>
          </p:cNvPr>
          <p:cNvSpPr txBox="1"/>
          <p:nvPr/>
        </p:nvSpPr>
        <p:spPr>
          <a:xfrm>
            <a:off x="251460" y="215384"/>
            <a:ext cx="1046988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07_상품보기_장바구니담기</a:t>
            </a:r>
            <a:endParaRPr lang="en-US" altLang="ko-KR" sz="2800" dirty="0"/>
          </a:p>
          <a:p>
            <a:endParaRPr lang="en-US" altLang="ko-KR" dirty="0"/>
          </a:p>
          <a:p>
            <a:r>
              <a:rPr lang="en-US" altLang="ko-KR" dirty="0"/>
              <a:t>1.goodsList.jsp</a:t>
            </a:r>
            <a:r>
              <a:rPr lang="ko-KR" altLang="en-US" dirty="0"/>
              <a:t>에서 </a:t>
            </a:r>
            <a:r>
              <a:rPr lang="en-US" altLang="ko-KR" dirty="0"/>
              <a:t>“</a:t>
            </a:r>
            <a:r>
              <a:rPr lang="en-US" altLang="ko-KR" dirty="0" err="1"/>
              <a:t>goodsRetreieve?gCode</a:t>
            </a:r>
            <a:r>
              <a:rPr lang="en-US" altLang="ko-KR" dirty="0"/>
              <a:t>=${</a:t>
            </a:r>
            <a:r>
              <a:rPr lang="en-US" altLang="ko-KR" dirty="0" err="1"/>
              <a:t>dto.gCode</a:t>
            </a:r>
            <a:r>
              <a:rPr lang="en-US" altLang="ko-KR" dirty="0"/>
              <a:t>} </a:t>
            </a:r>
            <a:r>
              <a:rPr lang="ko-KR" altLang="en-US" dirty="0"/>
              <a:t>를 넣어준다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2.GoodsController</a:t>
            </a:r>
            <a:r>
              <a:rPr lang="ko-KR" altLang="en-US" dirty="0"/>
              <a:t>에서 </a:t>
            </a:r>
            <a:r>
              <a:rPr lang="en-US" altLang="ko-KR" dirty="0" err="1"/>
              <a:t>goodsRetrieve</a:t>
            </a:r>
            <a:r>
              <a:rPr lang="ko-KR" altLang="en-US" dirty="0"/>
              <a:t>주소로 </a:t>
            </a:r>
            <a:r>
              <a:rPr lang="en-US" altLang="ko-KR" dirty="0" err="1"/>
              <a:t>gCode</a:t>
            </a:r>
            <a:r>
              <a:rPr lang="ko-KR" altLang="en-US" dirty="0"/>
              <a:t>데이터를 저장해서 </a:t>
            </a:r>
            <a:r>
              <a:rPr lang="en-US" altLang="ko-KR" dirty="0"/>
              <a:t>Service, DAO, Mapper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   (@ModelAttribut</a:t>
            </a:r>
            <a:r>
              <a:rPr lang="ko-KR" altLang="en-US" dirty="0"/>
              <a:t> 사용 </a:t>
            </a:r>
            <a:r>
              <a:rPr lang="ko-KR" altLang="en-US" dirty="0" err="1"/>
              <a:t>키값을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en-US" altLang="ko-KR" dirty="0" err="1"/>
              <a:t>goodsRetrieve</a:t>
            </a:r>
            <a:r>
              <a:rPr lang="en-US" altLang="ko-KR" dirty="0"/>
              <a:t>”)</a:t>
            </a:r>
          </a:p>
          <a:p>
            <a:endParaRPr lang="en-US" altLang="ko-KR" dirty="0"/>
          </a:p>
          <a:p>
            <a:r>
              <a:rPr lang="en-US" altLang="ko-KR" dirty="0"/>
              <a:t>3.Goods</a:t>
            </a:r>
            <a:r>
              <a:rPr lang="ko-KR" altLang="en-US" dirty="0"/>
              <a:t>폴더 안에 </a:t>
            </a:r>
            <a:r>
              <a:rPr lang="en-US" altLang="ko-KR" dirty="0" err="1"/>
              <a:t>goodsRetrieve.jsp</a:t>
            </a:r>
            <a:r>
              <a:rPr lang="en-US" altLang="ko-KR" dirty="0"/>
              <a:t> </a:t>
            </a:r>
            <a:r>
              <a:rPr lang="ko-KR" altLang="en-US" dirty="0"/>
              <a:t>만들고 </a:t>
            </a:r>
            <a:r>
              <a:rPr lang="en-US" altLang="ko-KR" dirty="0" err="1"/>
              <a:t>el</a:t>
            </a:r>
            <a:r>
              <a:rPr lang="ko-KR" altLang="en-US" dirty="0"/>
              <a:t>태그로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4.cart</a:t>
            </a:r>
            <a:r>
              <a:rPr lang="ko-KR" altLang="en-US" dirty="0"/>
              <a:t>에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loginCheck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cartAdd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＂</a:t>
            </a:r>
            <a:r>
              <a:rPr lang="ko-KR" alt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 클릭 이벤트 </a:t>
            </a:r>
            <a:r>
              <a:rPr lang="ko-KR" alt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걸어주기</a:t>
            </a:r>
            <a:endParaRPr lang="en-US" altLang="ko-KR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GoodsController</a:t>
            </a:r>
            <a:r>
              <a:rPr lang="ko-KR" altLang="en-US" dirty="0"/>
              <a:t>에서 </a:t>
            </a:r>
            <a:r>
              <a:rPr lang="en-US" altLang="ko-KR" dirty="0" err="1"/>
              <a:t>cartAdd</a:t>
            </a:r>
            <a:r>
              <a:rPr lang="ko-KR" altLang="en-US" dirty="0"/>
              <a:t>함수 </a:t>
            </a:r>
            <a:r>
              <a:rPr lang="ko-KR" altLang="en-US" dirty="0" err="1"/>
              <a:t>만들어주기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Service, DAO, Mapper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7. </a:t>
            </a:r>
            <a:r>
              <a:rPr lang="en-US" altLang="ko-KR" dirty="0" err="1"/>
              <a:t>GoodsController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상품을 장바구니에 담았다는 메시지 이벤트 처리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8. Redirect</a:t>
            </a:r>
            <a:r>
              <a:rPr lang="ko-KR" altLang="en-US" dirty="0"/>
              <a:t> 이용 </a:t>
            </a:r>
            <a:r>
              <a:rPr lang="en-US" altLang="ko-KR" dirty="0" err="1"/>
              <a:t>gcode</a:t>
            </a:r>
            <a:r>
              <a:rPr lang="en-US" altLang="ko-KR" dirty="0"/>
              <a:t> </a:t>
            </a:r>
            <a:r>
              <a:rPr lang="ko-KR" altLang="en-US" dirty="0"/>
              <a:t>값을</a:t>
            </a:r>
            <a:r>
              <a:rPr lang="en-US" altLang="ko-KR" dirty="0"/>
              <a:t> </a:t>
            </a:r>
            <a:r>
              <a:rPr lang="en-US" altLang="ko-KR" dirty="0" err="1"/>
              <a:t>goodsRetrieve</a:t>
            </a:r>
            <a:r>
              <a:rPr lang="ko-KR" altLang="en-US" dirty="0"/>
              <a:t>에 넘겨서 다시 읽기</a:t>
            </a:r>
          </a:p>
        </p:txBody>
      </p:sp>
    </p:spTree>
    <p:extLst>
      <p:ext uri="{BB962C8B-B14F-4D97-AF65-F5344CB8AC3E}">
        <p14:creationId xmlns:p14="http://schemas.microsoft.com/office/powerpoint/2010/main" val="2727410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FE6DC0-94C6-4E5A-8624-5D6E215838CF}"/>
              </a:ext>
            </a:extLst>
          </p:cNvPr>
          <p:cNvSpPr txBox="1"/>
          <p:nvPr/>
        </p:nvSpPr>
        <p:spPr>
          <a:xfrm>
            <a:off x="152399" y="206606"/>
            <a:ext cx="8135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1.goodsList.jsp</a:t>
            </a:r>
            <a:r>
              <a:rPr lang="ko-KR" altLang="en-US" dirty="0"/>
              <a:t>에서 </a:t>
            </a:r>
            <a:r>
              <a:rPr lang="en-US" altLang="ko-KR" dirty="0"/>
              <a:t>“</a:t>
            </a:r>
            <a:r>
              <a:rPr lang="en-US" altLang="ko-KR" dirty="0" err="1"/>
              <a:t>goodsRetreieve?gCode</a:t>
            </a:r>
            <a:r>
              <a:rPr lang="en-US" altLang="ko-KR" dirty="0"/>
              <a:t>=${</a:t>
            </a:r>
            <a:r>
              <a:rPr lang="en-US" altLang="ko-KR" dirty="0" err="1"/>
              <a:t>dto.gCode</a:t>
            </a:r>
            <a:r>
              <a:rPr lang="en-US" altLang="ko-KR" dirty="0"/>
              <a:t>} </a:t>
            </a:r>
            <a:r>
              <a:rPr lang="ko-KR" altLang="en-US" dirty="0"/>
              <a:t>를 넣어준다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AA6D5-1A3A-465B-8BCA-FAA90D582F40}"/>
              </a:ext>
            </a:extLst>
          </p:cNvPr>
          <p:cNvSpPr txBox="1"/>
          <p:nvPr/>
        </p:nvSpPr>
        <p:spPr>
          <a:xfrm>
            <a:off x="9071428" y="6488668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07_상품보기_장바구니담기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9162C1-3C04-4AB7-8CDA-929684A3A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5" y="871083"/>
            <a:ext cx="8267700" cy="1741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E647E5-D9ED-4DB8-963C-9868ACBC9D1F}"/>
              </a:ext>
            </a:extLst>
          </p:cNvPr>
          <p:cNvSpPr txBox="1"/>
          <p:nvPr/>
        </p:nvSpPr>
        <p:spPr>
          <a:xfrm>
            <a:off x="201935" y="3016403"/>
            <a:ext cx="10065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2.GoodsController</a:t>
            </a:r>
            <a:r>
              <a:rPr lang="ko-KR" altLang="en-US" dirty="0"/>
              <a:t>에서 </a:t>
            </a:r>
            <a:r>
              <a:rPr lang="en-US" altLang="ko-KR" dirty="0" err="1"/>
              <a:t>goodsRetrieve</a:t>
            </a:r>
            <a:r>
              <a:rPr lang="ko-KR" altLang="en-US" dirty="0"/>
              <a:t>주소로 </a:t>
            </a:r>
            <a:r>
              <a:rPr lang="en-US" altLang="ko-KR" dirty="0" err="1"/>
              <a:t>gCode</a:t>
            </a:r>
            <a:r>
              <a:rPr lang="ko-KR" altLang="en-US" dirty="0"/>
              <a:t>데이터를 저장해서 </a:t>
            </a:r>
            <a:r>
              <a:rPr lang="en-US" altLang="ko-KR" dirty="0"/>
              <a:t>Service, DAO, Mapper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   (@ModelAttribut</a:t>
            </a:r>
            <a:r>
              <a:rPr lang="ko-KR" altLang="en-US" dirty="0"/>
              <a:t> 사용 </a:t>
            </a:r>
            <a:r>
              <a:rPr lang="ko-KR" altLang="en-US" dirty="0" err="1"/>
              <a:t>키값을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en-US" altLang="ko-KR" dirty="0" err="1"/>
              <a:t>goodsRetrieve</a:t>
            </a:r>
            <a:r>
              <a:rPr lang="en-US" altLang="ko-KR" dirty="0"/>
              <a:t>”)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00320C-396A-4734-80F0-B24BDB19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1" y="4066565"/>
            <a:ext cx="8818790" cy="203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9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366C19-A0D0-4892-AEBA-1E296D673963}"/>
              </a:ext>
            </a:extLst>
          </p:cNvPr>
          <p:cNvSpPr txBox="1"/>
          <p:nvPr/>
        </p:nvSpPr>
        <p:spPr>
          <a:xfrm>
            <a:off x="9071428" y="6488668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07_상품보기_장바구니담기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32782-712C-4047-BDB4-D72A0663EF7D}"/>
              </a:ext>
            </a:extLst>
          </p:cNvPr>
          <p:cNvSpPr txBox="1"/>
          <p:nvPr/>
        </p:nvSpPr>
        <p:spPr>
          <a:xfrm>
            <a:off x="730704" y="626483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GoodsService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916E3-B536-4EAC-8F18-7CDE89A1B2BF}"/>
              </a:ext>
            </a:extLst>
          </p:cNvPr>
          <p:cNvSpPr txBox="1"/>
          <p:nvPr/>
        </p:nvSpPr>
        <p:spPr>
          <a:xfrm>
            <a:off x="845003" y="2218520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GoodsDAO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50679-A297-4949-B9D6-E9B21D9B71AF}"/>
              </a:ext>
            </a:extLst>
          </p:cNvPr>
          <p:cNvSpPr txBox="1"/>
          <p:nvPr/>
        </p:nvSpPr>
        <p:spPr>
          <a:xfrm>
            <a:off x="845003" y="3848657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GoodsMapper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A9EDA5-4C47-41AF-9C3D-B18671CE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03" y="1068098"/>
            <a:ext cx="4124325" cy="76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27A5E4-BC94-4C97-BBA4-595A25F30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6" y="2813442"/>
            <a:ext cx="6515100" cy="809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51EE6B-7085-4C43-BEF9-381A624CA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56" y="4443579"/>
            <a:ext cx="46196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1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B672CA-D37C-4310-85A4-E8EA83F4F417}"/>
              </a:ext>
            </a:extLst>
          </p:cNvPr>
          <p:cNvSpPr txBox="1"/>
          <p:nvPr/>
        </p:nvSpPr>
        <p:spPr>
          <a:xfrm>
            <a:off x="413238" y="360457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3.servlet-context.xml</a:t>
            </a:r>
            <a:r>
              <a:rPr lang="ko-KR" altLang="en-US" dirty="0"/>
              <a:t>에서 기본페이지를 </a:t>
            </a:r>
            <a:r>
              <a:rPr lang="en-US" altLang="ko-KR" dirty="0" err="1"/>
              <a:t>main.jsp</a:t>
            </a:r>
            <a:r>
              <a:rPr lang="ko-KR" altLang="en-US" dirty="0"/>
              <a:t>로 설정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2DF6-17E4-49D8-BAEB-56F6E528F2CB}"/>
              </a:ext>
            </a:extLst>
          </p:cNvPr>
          <p:cNvSpPr txBox="1"/>
          <p:nvPr/>
        </p:nvSpPr>
        <p:spPr>
          <a:xfrm>
            <a:off x="11094647" y="6488668"/>
            <a:ext cx="10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186538-C2AC-4479-99BB-8D011718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9" y="1354381"/>
            <a:ext cx="7962900" cy="3914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FA3FF8-4D17-40D5-AD84-F0D3DFE0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759" y="4196862"/>
            <a:ext cx="3430712" cy="25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32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6EF1BC-BE03-4875-8901-E030EC0C41F0}"/>
              </a:ext>
            </a:extLst>
          </p:cNvPr>
          <p:cNvSpPr txBox="1"/>
          <p:nvPr/>
        </p:nvSpPr>
        <p:spPr>
          <a:xfrm>
            <a:off x="239485" y="228991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3.Goods</a:t>
            </a:r>
            <a:r>
              <a:rPr lang="ko-KR" altLang="en-US" dirty="0"/>
              <a:t>폴더 안에 </a:t>
            </a:r>
            <a:r>
              <a:rPr lang="en-US" altLang="ko-KR" dirty="0" err="1"/>
              <a:t>goodsRetrieve.jsp</a:t>
            </a:r>
            <a:r>
              <a:rPr lang="en-US" altLang="ko-KR" dirty="0"/>
              <a:t> </a:t>
            </a:r>
            <a:r>
              <a:rPr lang="ko-KR" altLang="en-US" dirty="0"/>
              <a:t>만들고 </a:t>
            </a:r>
            <a:r>
              <a:rPr lang="en-US" altLang="ko-KR" dirty="0" err="1"/>
              <a:t>el</a:t>
            </a:r>
            <a:r>
              <a:rPr lang="ko-KR" altLang="en-US" dirty="0"/>
              <a:t>태그로 구현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8EEB8-A2C3-4996-8403-8C51A0D87118}"/>
              </a:ext>
            </a:extLst>
          </p:cNvPr>
          <p:cNvSpPr txBox="1"/>
          <p:nvPr/>
        </p:nvSpPr>
        <p:spPr>
          <a:xfrm>
            <a:off x="9071428" y="6488668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07_상품보기_장바구니담기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C504B1-94ED-48A8-ACA0-D9CBD9BE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3" y="764143"/>
            <a:ext cx="85248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20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E14652-C4C0-4F97-879F-42A752E59AAB}"/>
              </a:ext>
            </a:extLst>
          </p:cNvPr>
          <p:cNvSpPr txBox="1"/>
          <p:nvPr/>
        </p:nvSpPr>
        <p:spPr>
          <a:xfrm>
            <a:off x="9071428" y="6488668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07_상품보기_장바구니담기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4F523-1647-44FC-A8BC-4389A4102BF1}"/>
              </a:ext>
            </a:extLst>
          </p:cNvPr>
          <p:cNvSpPr txBox="1"/>
          <p:nvPr/>
        </p:nvSpPr>
        <p:spPr>
          <a:xfrm>
            <a:off x="210457" y="170320"/>
            <a:ext cx="7336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4.cart</a:t>
            </a:r>
            <a:r>
              <a:rPr lang="ko-KR" altLang="en-US" dirty="0"/>
              <a:t>에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loginCheck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cartAdd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＂</a:t>
            </a:r>
            <a:r>
              <a:rPr lang="ko-KR" alt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 클릭 이벤트 </a:t>
            </a:r>
            <a:r>
              <a:rPr lang="ko-KR" alt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걸어주기</a:t>
            </a:r>
            <a:endParaRPr lang="en-US" altLang="ko-KR" sz="1800" dirty="0">
              <a:solidFill>
                <a:srgbClr val="2A00FF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D00D70-52F0-4AD4-A782-C0214B13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" y="1140051"/>
            <a:ext cx="9734550" cy="2288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0AF2D6-9A70-462F-A907-46A7B5E0949E}"/>
              </a:ext>
            </a:extLst>
          </p:cNvPr>
          <p:cNvSpPr txBox="1"/>
          <p:nvPr/>
        </p:nvSpPr>
        <p:spPr>
          <a:xfrm>
            <a:off x="210456" y="3706233"/>
            <a:ext cx="783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GoodsController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상품을 장바구니에 담았다는 메시지 이벤트 처리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AE4F81-8E02-4061-B59C-953CB1BB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5" y="4496871"/>
            <a:ext cx="7248525" cy="14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13922F-A0E1-421E-93AE-3A21EF0E0D21}"/>
              </a:ext>
            </a:extLst>
          </p:cNvPr>
          <p:cNvSpPr txBox="1"/>
          <p:nvPr/>
        </p:nvSpPr>
        <p:spPr>
          <a:xfrm>
            <a:off x="9071428" y="6488668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07_상품보기_장바구니담기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72493-A0A5-458D-A7C2-6769AB92A282}"/>
              </a:ext>
            </a:extLst>
          </p:cNvPr>
          <p:cNvSpPr txBox="1"/>
          <p:nvPr/>
        </p:nvSpPr>
        <p:spPr>
          <a:xfrm>
            <a:off x="341086" y="308819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GoodsController</a:t>
            </a:r>
            <a:r>
              <a:rPr lang="ko-KR" altLang="en-US" dirty="0"/>
              <a:t>에서 </a:t>
            </a:r>
            <a:r>
              <a:rPr lang="en-US" altLang="ko-KR" dirty="0" err="1"/>
              <a:t>cartAdd</a:t>
            </a:r>
            <a:r>
              <a:rPr lang="ko-KR" altLang="en-US" dirty="0"/>
              <a:t>함수 </a:t>
            </a:r>
            <a:r>
              <a:rPr lang="ko-KR" altLang="en-US" dirty="0" err="1"/>
              <a:t>만들어주기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17D1D2-383D-4F20-A746-58C03003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93" y="835705"/>
            <a:ext cx="8353878" cy="1457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9ED337-90AD-4D56-B427-496C5182C215}"/>
              </a:ext>
            </a:extLst>
          </p:cNvPr>
          <p:cNvSpPr txBox="1"/>
          <p:nvPr/>
        </p:nvSpPr>
        <p:spPr>
          <a:xfrm>
            <a:off x="557893" y="2450811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Service, DAO, Mapper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71D9A2-E9CF-4A71-8333-29545BAA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22" y="3279094"/>
            <a:ext cx="3314700" cy="619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F8D8FF-2C80-4A83-A0C8-46150B2A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23" y="4312166"/>
            <a:ext cx="4533900" cy="638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572056-D219-4F8C-AFFB-9D89CE473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05" y="5441270"/>
            <a:ext cx="5476875" cy="1162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50758C-E2D1-4657-BA15-EBB06810A387}"/>
              </a:ext>
            </a:extLst>
          </p:cNvPr>
          <p:cNvSpPr txBox="1"/>
          <p:nvPr/>
        </p:nvSpPr>
        <p:spPr>
          <a:xfrm>
            <a:off x="657905" y="2929946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GoodsService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77C48-5597-469D-BC2D-B7747B715016}"/>
              </a:ext>
            </a:extLst>
          </p:cNvPr>
          <p:cNvSpPr txBox="1"/>
          <p:nvPr/>
        </p:nvSpPr>
        <p:spPr>
          <a:xfrm>
            <a:off x="752022" y="3915618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GoodsDAO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B4EE0E-4BA8-4271-B884-54F93E88418C}"/>
              </a:ext>
            </a:extLst>
          </p:cNvPr>
          <p:cNvSpPr txBox="1"/>
          <p:nvPr/>
        </p:nvSpPr>
        <p:spPr>
          <a:xfrm>
            <a:off x="727530" y="4994956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CartMapper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051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0AEA07-FA92-470F-9F6B-4F42F7F766BB}"/>
              </a:ext>
            </a:extLst>
          </p:cNvPr>
          <p:cNvSpPr txBox="1"/>
          <p:nvPr/>
        </p:nvSpPr>
        <p:spPr>
          <a:xfrm>
            <a:off x="9071428" y="6488668"/>
            <a:ext cx="312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07_상품보기_장바구니담기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5866E-DA4F-43BC-8F26-A9B2147DD690}"/>
              </a:ext>
            </a:extLst>
          </p:cNvPr>
          <p:cNvSpPr txBox="1"/>
          <p:nvPr/>
        </p:nvSpPr>
        <p:spPr>
          <a:xfrm>
            <a:off x="341084" y="242892"/>
            <a:ext cx="7090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8. Redirect</a:t>
            </a:r>
            <a:r>
              <a:rPr lang="ko-KR" altLang="en-US" dirty="0"/>
              <a:t> 이용 </a:t>
            </a:r>
            <a:r>
              <a:rPr lang="en-US" altLang="ko-KR" dirty="0" err="1"/>
              <a:t>gcode</a:t>
            </a:r>
            <a:r>
              <a:rPr lang="en-US" altLang="ko-KR" dirty="0"/>
              <a:t> </a:t>
            </a:r>
            <a:r>
              <a:rPr lang="ko-KR" altLang="en-US" dirty="0"/>
              <a:t>값을</a:t>
            </a:r>
            <a:r>
              <a:rPr lang="en-US" altLang="ko-KR" dirty="0"/>
              <a:t> </a:t>
            </a:r>
            <a:r>
              <a:rPr lang="en-US" altLang="ko-KR" dirty="0" err="1"/>
              <a:t>goodsRetrieve</a:t>
            </a:r>
            <a:r>
              <a:rPr lang="ko-KR" altLang="en-US" dirty="0"/>
              <a:t>에 넘겨서 다시 읽기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A7161D-6889-43C5-8BDA-C2296A15F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4" y="821542"/>
            <a:ext cx="8767042" cy="4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57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C9DD25-EEA2-43D7-A965-1B7B2CC5509E}"/>
              </a:ext>
            </a:extLst>
          </p:cNvPr>
          <p:cNvSpPr txBox="1"/>
          <p:nvPr/>
        </p:nvSpPr>
        <p:spPr>
          <a:xfrm>
            <a:off x="0" y="141905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08_카트목록보기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1BF0-E53A-4AA6-B039-001722EAB252}"/>
              </a:ext>
            </a:extLst>
          </p:cNvPr>
          <p:cNvSpPr txBox="1"/>
          <p:nvPr/>
        </p:nvSpPr>
        <p:spPr>
          <a:xfrm>
            <a:off x="10341430" y="6470916"/>
            <a:ext cx="20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08_카트목록보기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641A41-1298-4604-974A-A94BB09D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862006"/>
            <a:ext cx="9840686" cy="464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D4B96-91CE-493F-A297-1829EC985B08}"/>
              </a:ext>
            </a:extLst>
          </p:cNvPr>
          <p:cNvSpPr txBox="1"/>
          <p:nvPr/>
        </p:nvSpPr>
        <p:spPr>
          <a:xfrm>
            <a:off x="537029" y="5791200"/>
            <a:ext cx="62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목록을 위와 같이 만들어준다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325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4B14D7-CA0B-49BC-8E4B-A32D08DC935D}"/>
              </a:ext>
            </a:extLst>
          </p:cNvPr>
          <p:cNvSpPr txBox="1"/>
          <p:nvPr/>
        </p:nvSpPr>
        <p:spPr>
          <a:xfrm>
            <a:off x="10341430" y="6470916"/>
            <a:ext cx="20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08_카트목록보기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EC8C2-F4C6-4321-B87E-DE22CB8C721E}"/>
              </a:ext>
            </a:extLst>
          </p:cNvPr>
          <p:cNvSpPr txBox="1"/>
          <p:nvPr/>
        </p:nvSpPr>
        <p:spPr>
          <a:xfrm>
            <a:off x="304800" y="309600"/>
            <a:ext cx="90423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08_카트목록보기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1.top.jsp</a:t>
            </a:r>
            <a:r>
              <a:rPr lang="ko-KR" altLang="en-US" dirty="0"/>
              <a:t>에서 장바구니</a:t>
            </a:r>
            <a:r>
              <a:rPr lang="en-US" altLang="ko-KR" dirty="0"/>
              <a:t> </a:t>
            </a:r>
            <a:r>
              <a:rPr lang="ko-KR" altLang="en-US" dirty="0"/>
              <a:t>링크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carList</a:t>
            </a:r>
            <a:r>
              <a:rPr lang="en-US" altLang="ko-KR" dirty="0"/>
              <a:t>”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GoodsController</a:t>
            </a:r>
            <a:r>
              <a:rPr lang="ko-KR" altLang="en-US" dirty="0"/>
              <a:t>에서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carList</a:t>
            </a:r>
            <a:r>
              <a:rPr lang="en-US" altLang="ko-KR" dirty="0"/>
              <a:t>”</a:t>
            </a:r>
            <a:r>
              <a:rPr lang="ko-KR" altLang="en-US" dirty="0"/>
              <a:t>를 주소로 하는 </a:t>
            </a:r>
            <a:r>
              <a:rPr lang="en-US" altLang="ko-KR" dirty="0" err="1"/>
              <a:t>cartList</a:t>
            </a:r>
            <a:r>
              <a:rPr lang="ko-KR" altLang="en-US" dirty="0"/>
              <a:t>함수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service,dao,Mapper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4.servlet-context</a:t>
            </a:r>
            <a:r>
              <a:rPr lang="ko-KR" altLang="en-US" dirty="0"/>
              <a:t>에 </a:t>
            </a:r>
            <a:r>
              <a:rPr lang="en-US" altLang="ko-KR" dirty="0" err="1"/>
              <a:t>cartList.jsp</a:t>
            </a:r>
            <a:r>
              <a:rPr lang="en-US" altLang="ko-KR" dirty="0"/>
              <a:t> </a:t>
            </a:r>
            <a:r>
              <a:rPr lang="ko-KR" altLang="en-US" dirty="0"/>
              <a:t>등록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Cart</a:t>
            </a:r>
            <a:r>
              <a:rPr lang="ko-KR" altLang="en-US" dirty="0"/>
              <a:t>폴더에 </a:t>
            </a:r>
            <a:r>
              <a:rPr lang="en-US" altLang="ko-KR" dirty="0" err="1"/>
              <a:t>cartList.jsp</a:t>
            </a:r>
            <a:r>
              <a:rPr lang="en-US" altLang="ko-KR" dirty="0"/>
              <a:t>(</a:t>
            </a:r>
            <a:r>
              <a:rPr lang="en-US" altLang="ko-KR" dirty="0" err="1"/>
              <a:t>el</a:t>
            </a:r>
            <a:r>
              <a:rPr lang="ko-KR" altLang="en-US" dirty="0"/>
              <a:t>태그</a:t>
            </a:r>
            <a:r>
              <a:rPr lang="en-US" altLang="ko-KR" dirty="0"/>
              <a:t>) </a:t>
            </a:r>
            <a:r>
              <a:rPr lang="ko-KR" altLang="en-US" dirty="0"/>
              <a:t>만들고 </a:t>
            </a:r>
            <a:r>
              <a:rPr lang="ko-KR" altLang="en-US" dirty="0" err="1"/>
              <a:t>인클루드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294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E1124E-DC15-4FAE-A69C-F0FAA178E204}"/>
              </a:ext>
            </a:extLst>
          </p:cNvPr>
          <p:cNvSpPr txBox="1"/>
          <p:nvPr/>
        </p:nvSpPr>
        <p:spPr>
          <a:xfrm>
            <a:off x="10341430" y="6470916"/>
            <a:ext cx="20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08_카트목록보기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998D8-D536-4ADC-8B52-0D24CA1946F2}"/>
              </a:ext>
            </a:extLst>
          </p:cNvPr>
          <p:cNvSpPr txBox="1"/>
          <p:nvPr/>
        </p:nvSpPr>
        <p:spPr>
          <a:xfrm>
            <a:off x="199571" y="214477"/>
            <a:ext cx="617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1.top.jsp</a:t>
            </a:r>
            <a:r>
              <a:rPr lang="ko-KR" altLang="en-US" dirty="0"/>
              <a:t>에서 장바구니</a:t>
            </a:r>
            <a:r>
              <a:rPr lang="en-US" altLang="ko-KR" dirty="0"/>
              <a:t> </a:t>
            </a:r>
            <a:r>
              <a:rPr lang="ko-KR" altLang="en-US" dirty="0"/>
              <a:t>링크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carList</a:t>
            </a:r>
            <a:r>
              <a:rPr lang="en-US" altLang="ko-KR" dirty="0"/>
              <a:t>”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2112C9-5918-4C82-845C-ABD1585C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8" y="954769"/>
            <a:ext cx="6175828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13456C-BD52-4611-800B-CC0D6F7B9727}"/>
              </a:ext>
            </a:extLst>
          </p:cNvPr>
          <p:cNvSpPr txBox="1"/>
          <p:nvPr/>
        </p:nvSpPr>
        <p:spPr>
          <a:xfrm>
            <a:off x="301171" y="2427292"/>
            <a:ext cx="850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GoodsController</a:t>
            </a:r>
            <a:r>
              <a:rPr lang="ko-KR" altLang="en-US" dirty="0"/>
              <a:t>에서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carList</a:t>
            </a:r>
            <a:r>
              <a:rPr lang="en-US" altLang="ko-KR" dirty="0"/>
              <a:t>”</a:t>
            </a:r>
            <a:r>
              <a:rPr lang="ko-KR" altLang="en-US" dirty="0"/>
              <a:t>를 주소로 하는 </a:t>
            </a:r>
            <a:r>
              <a:rPr lang="en-US" altLang="ko-KR" dirty="0" err="1"/>
              <a:t>cartList</a:t>
            </a:r>
            <a:r>
              <a:rPr lang="ko-KR" altLang="en-US" dirty="0"/>
              <a:t>함수 만들기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BCE9CD-CF11-4B53-B3FA-5FA14559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991302"/>
            <a:ext cx="8235496" cy="34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2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B3CD01-528B-4173-A6BC-005C9D0983B9}"/>
              </a:ext>
            </a:extLst>
          </p:cNvPr>
          <p:cNvSpPr txBox="1"/>
          <p:nvPr/>
        </p:nvSpPr>
        <p:spPr>
          <a:xfrm>
            <a:off x="442686" y="345105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service,dao,Mapper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92B59-289F-48C7-A692-E77A024A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2" y="1488312"/>
            <a:ext cx="4152900" cy="733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0D11D4-568B-4643-90CF-50E6A61C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6" y="2995612"/>
            <a:ext cx="6724650" cy="866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DEBA2E-2ABD-4841-8B78-D75E6D21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2" y="4778603"/>
            <a:ext cx="5724525" cy="1190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62F592-A622-4A43-9AC6-E3C805B921E3}"/>
              </a:ext>
            </a:extLst>
          </p:cNvPr>
          <p:cNvSpPr txBox="1"/>
          <p:nvPr/>
        </p:nvSpPr>
        <p:spPr>
          <a:xfrm>
            <a:off x="10341430" y="6470916"/>
            <a:ext cx="20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08_카트목록보기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D9165-8610-4A14-A5FD-2D6D767D4E48}"/>
              </a:ext>
            </a:extLst>
          </p:cNvPr>
          <p:cNvSpPr txBox="1"/>
          <p:nvPr/>
        </p:nvSpPr>
        <p:spPr>
          <a:xfrm>
            <a:off x="637722" y="1118980"/>
            <a:ext cx="20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GoodsService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F7753-D3F5-4F4E-95A2-32883C3B0455}"/>
              </a:ext>
            </a:extLst>
          </p:cNvPr>
          <p:cNvSpPr txBox="1"/>
          <p:nvPr/>
        </p:nvSpPr>
        <p:spPr>
          <a:xfrm>
            <a:off x="637722" y="2495179"/>
            <a:ext cx="20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GoodsDAO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3F81BB-12C6-4CC3-8FA2-D33D1984062C}"/>
              </a:ext>
            </a:extLst>
          </p:cNvPr>
          <p:cNvSpPr txBox="1"/>
          <p:nvPr/>
        </p:nvSpPr>
        <p:spPr>
          <a:xfrm>
            <a:off x="703944" y="4318246"/>
            <a:ext cx="20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CartMapper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5B3FA3-4BAE-4C1C-A4B5-94C3725EDEC6}"/>
              </a:ext>
            </a:extLst>
          </p:cNvPr>
          <p:cNvSpPr txBox="1"/>
          <p:nvPr/>
        </p:nvSpPr>
        <p:spPr>
          <a:xfrm>
            <a:off x="5573486" y="362710"/>
            <a:ext cx="617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4.servlet-context</a:t>
            </a:r>
            <a:r>
              <a:rPr lang="ko-KR" altLang="en-US" dirty="0"/>
              <a:t>에 </a:t>
            </a:r>
            <a:r>
              <a:rPr lang="en-US" altLang="ko-KR" dirty="0" err="1"/>
              <a:t>cartList.jsp</a:t>
            </a:r>
            <a:r>
              <a:rPr lang="en-US" altLang="ko-KR" dirty="0"/>
              <a:t>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E15C00-AC73-41EE-AF5F-08FDD9F00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279" y="1118980"/>
            <a:ext cx="7105650" cy="6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37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66E28F-715B-4726-A96C-39E53CAAB821}"/>
              </a:ext>
            </a:extLst>
          </p:cNvPr>
          <p:cNvSpPr txBox="1"/>
          <p:nvPr/>
        </p:nvSpPr>
        <p:spPr>
          <a:xfrm>
            <a:off x="326571" y="301562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Cart</a:t>
            </a:r>
            <a:r>
              <a:rPr lang="ko-KR" altLang="en-US" dirty="0"/>
              <a:t>폴더에 </a:t>
            </a:r>
            <a:r>
              <a:rPr lang="en-US" altLang="ko-KR" dirty="0" err="1"/>
              <a:t>cartList.jsp</a:t>
            </a:r>
            <a:r>
              <a:rPr lang="en-US" altLang="ko-KR" dirty="0"/>
              <a:t>(</a:t>
            </a:r>
            <a:r>
              <a:rPr lang="en-US" altLang="ko-KR" dirty="0" err="1"/>
              <a:t>el</a:t>
            </a:r>
            <a:r>
              <a:rPr lang="ko-KR" altLang="en-US" dirty="0"/>
              <a:t>태그</a:t>
            </a:r>
            <a:r>
              <a:rPr lang="en-US" altLang="ko-KR" dirty="0"/>
              <a:t>) </a:t>
            </a:r>
            <a:r>
              <a:rPr lang="ko-KR" altLang="en-US" dirty="0"/>
              <a:t>만들고 </a:t>
            </a:r>
            <a:r>
              <a:rPr lang="ko-KR" altLang="en-US" dirty="0" err="1"/>
              <a:t>인클루드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61547-A9CD-414F-AC01-F6BDA601E574}"/>
              </a:ext>
            </a:extLst>
          </p:cNvPr>
          <p:cNvSpPr txBox="1"/>
          <p:nvPr/>
        </p:nvSpPr>
        <p:spPr>
          <a:xfrm>
            <a:off x="10341430" y="6470916"/>
            <a:ext cx="201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08_카트목록보기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6E0D9D-AFBA-4FB7-A35D-D6997B0F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789731"/>
            <a:ext cx="6458379" cy="57667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FE37AD-EA18-4D52-8001-B9ED87C2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09" y="2242229"/>
            <a:ext cx="51149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9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0416F1-0EAA-48A5-86DA-15884A88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8" y="1536020"/>
            <a:ext cx="5791199" cy="39358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E45248-BEF7-480F-B7B9-43D30336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17" y="1536020"/>
            <a:ext cx="5175025" cy="41052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37D4201-CBEE-413D-BB39-D30E21E0862F}"/>
              </a:ext>
            </a:extLst>
          </p:cNvPr>
          <p:cNvSpPr/>
          <p:nvPr/>
        </p:nvSpPr>
        <p:spPr>
          <a:xfrm>
            <a:off x="5950857" y="3294743"/>
            <a:ext cx="769257" cy="478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CF866-F5EB-49B1-B238-8669940D7EC8}"/>
              </a:ext>
            </a:extLst>
          </p:cNvPr>
          <p:cNvSpPr txBox="1"/>
          <p:nvPr/>
        </p:nvSpPr>
        <p:spPr>
          <a:xfrm>
            <a:off x="159658" y="137327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09_카트수량변경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034B8E-2999-4DE6-B1C7-9AAEED2C783C}"/>
              </a:ext>
            </a:extLst>
          </p:cNvPr>
          <p:cNvSpPr txBox="1"/>
          <p:nvPr/>
        </p:nvSpPr>
        <p:spPr>
          <a:xfrm>
            <a:off x="10087429" y="6473595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09_카트수량변경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A507D-CD56-4605-A06D-6B5FA31FA34A}"/>
              </a:ext>
            </a:extLst>
          </p:cNvPr>
          <p:cNvSpPr txBox="1"/>
          <p:nvPr/>
        </p:nvSpPr>
        <p:spPr>
          <a:xfrm>
            <a:off x="602344" y="5732584"/>
            <a:ext cx="6945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카트에 수량을 변경하고 수정 버튼 </a:t>
            </a:r>
            <a:r>
              <a:rPr lang="ko-KR" altLang="en-US" dirty="0" err="1"/>
              <a:t>클리시</a:t>
            </a:r>
            <a:r>
              <a:rPr lang="ko-KR" altLang="en-US" dirty="0"/>
              <a:t> 합계가 바뀐다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66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CC2339-81A9-4BC3-859D-231137046902}"/>
              </a:ext>
            </a:extLst>
          </p:cNvPr>
          <p:cNvSpPr txBox="1"/>
          <p:nvPr/>
        </p:nvSpPr>
        <p:spPr>
          <a:xfrm>
            <a:off x="190500" y="207222"/>
            <a:ext cx="61018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Mybatis</a:t>
            </a:r>
            <a:r>
              <a:rPr lang="ko-KR" altLang="en-US" dirty="0"/>
              <a:t>환경설정 </a:t>
            </a:r>
            <a:endParaRPr lang="en-US" altLang="ko-KR" dirty="0"/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 4-1. </a:t>
            </a:r>
            <a:r>
              <a:rPr lang="en-US" altLang="ko-KR" dirty="0" err="1"/>
              <a:t>com.config</a:t>
            </a:r>
            <a:r>
              <a:rPr lang="ko-KR" altLang="en-US" dirty="0"/>
              <a:t>에 </a:t>
            </a:r>
            <a:r>
              <a:rPr lang="en-US" altLang="ko-KR" dirty="0"/>
              <a:t>4</a:t>
            </a:r>
            <a:r>
              <a:rPr lang="ko-KR" altLang="en-US" dirty="0"/>
              <a:t>가지 변수 저장</a:t>
            </a:r>
            <a:endParaRPr lang="en-US" altLang="ko-KR" dirty="0"/>
          </a:p>
          <a:p>
            <a:r>
              <a:rPr lang="en-US" altLang="ko-KR" dirty="0"/>
              <a:t>    4-2. </a:t>
            </a:r>
            <a:r>
              <a:rPr lang="ko-KR" altLang="en-US" dirty="0"/>
              <a:t>카트</a:t>
            </a:r>
            <a:r>
              <a:rPr lang="en-US" altLang="ko-KR" dirty="0"/>
              <a:t>,</a:t>
            </a:r>
            <a:r>
              <a:rPr lang="ko-KR" altLang="en-US" dirty="0" err="1"/>
              <a:t>굿즈</a:t>
            </a:r>
            <a:r>
              <a:rPr lang="en-US" altLang="ko-KR" dirty="0"/>
              <a:t>,</a:t>
            </a:r>
            <a:r>
              <a:rPr lang="ko-KR" altLang="en-US" dirty="0"/>
              <a:t>멤버 </a:t>
            </a:r>
            <a:r>
              <a:rPr lang="en-US" altLang="ko-KR" dirty="0"/>
              <a:t>Mapper </a:t>
            </a:r>
            <a:r>
              <a:rPr lang="ko-KR" altLang="en-US" dirty="0"/>
              <a:t>만들어 주기</a:t>
            </a:r>
            <a:endParaRPr lang="en-US" altLang="ko-KR" dirty="0"/>
          </a:p>
          <a:p>
            <a:r>
              <a:rPr lang="en-US" altLang="ko-KR" dirty="0"/>
              <a:t>    4-3. root-context.xml</a:t>
            </a:r>
            <a:r>
              <a:rPr lang="ko-KR" altLang="en-US" dirty="0"/>
              <a:t>에 </a:t>
            </a:r>
            <a:r>
              <a:rPr lang="en-US" altLang="ko-KR" dirty="0"/>
              <a:t>properties, </a:t>
            </a:r>
            <a:r>
              <a:rPr lang="ko-KR" altLang="en-US" dirty="0"/>
              <a:t>데이터 소스 저장</a:t>
            </a:r>
            <a:endParaRPr lang="en-US" altLang="ko-KR" dirty="0"/>
          </a:p>
          <a:p>
            <a:r>
              <a:rPr lang="en-US" altLang="ko-KR" dirty="0"/>
              <a:t>    4-4. </a:t>
            </a:r>
            <a:r>
              <a:rPr lang="en-US" altLang="ko-KR" dirty="0" err="1"/>
              <a:t>SqlSessionFactoryBean</a:t>
            </a:r>
            <a:r>
              <a:rPr lang="ko-KR" altLang="en-US" dirty="0"/>
              <a:t>에</a:t>
            </a:r>
            <a:r>
              <a:rPr lang="en-US" altLang="ko-KR" dirty="0"/>
              <a:t> Mapper</a:t>
            </a:r>
            <a:r>
              <a:rPr lang="ko-KR" altLang="en-US" dirty="0"/>
              <a:t>와 </a:t>
            </a:r>
            <a:r>
              <a:rPr lang="en-US" altLang="ko-KR" dirty="0"/>
              <a:t>Alias </a:t>
            </a:r>
            <a:r>
              <a:rPr lang="ko-KR" altLang="en-US" dirty="0"/>
              <a:t>등록</a:t>
            </a:r>
            <a:endParaRPr lang="en-US" altLang="ko-KR" dirty="0"/>
          </a:p>
          <a:p>
            <a:r>
              <a:rPr lang="en-US" altLang="ko-KR" dirty="0"/>
              <a:t>    4-5. </a:t>
            </a:r>
            <a:r>
              <a:rPr lang="en-US" altLang="ko-KR" dirty="0" err="1"/>
              <a:t>SqlSessionTemplate</a:t>
            </a:r>
            <a:r>
              <a:rPr lang="en-US" altLang="ko-KR" dirty="0"/>
              <a:t>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D094A-BFF7-425B-A198-42F8F8E4A169}"/>
              </a:ext>
            </a:extLst>
          </p:cNvPr>
          <p:cNvSpPr txBox="1"/>
          <p:nvPr/>
        </p:nvSpPr>
        <p:spPr>
          <a:xfrm>
            <a:off x="11094647" y="6488668"/>
            <a:ext cx="10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5DE9F1-EA1E-4A21-8904-CD172112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73" y="3595516"/>
            <a:ext cx="9105900" cy="2047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4A1E38-4FD1-4111-BCBB-35E6E12C26DF}"/>
              </a:ext>
            </a:extLst>
          </p:cNvPr>
          <p:cNvSpPr txBox="1"/>
          <p:nvPr/>
        </p:nvSpPr>
        <p:spPr>
          <a:xfrm>
            <a:off x="792773" y="3217930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4-1, 4-2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030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433015-611D-4E09-8613-AECDA75E50B0}"/>
              </a:ext>
            </a:extLst>
          </p:cNvPr>
          <p:cNvSpPr txBox="1"/>
          <p:nvPr/>
        </p:nvSpPr>
        <p:spPr>
          <a:xfrm>
            <a:off x="10087429" y="6473595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09_카트수량변경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6EA5-10DD-44DB-9871-29A640E55E51}"/>
              </a:ext>
            </a:extLst>
          </p:cNvPr>
          <p:cNvSpPr txBox="1"/>
          <p:nvPr/>
        </p:nvSpPr>
        <p:spPr>
          <a:xfrm>
            <a:off x="210458" y="196165"/>
            <a:ext cx="96157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09_카트수량변경 구현 순서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cartList.jsp</a:t>
            </a:r>
            <a:r>
              <a:rPr lang="ko-KR" altLang="en-US" dirty="0"/>
              <a:t>에 </a:t>
            </a:r>
            <a:r>
              <a:rPr lang="en-US" altLang="ko-KR" dirty="0" err="1"/>
              <a:t>updatBtn</a:t>
            </a:r>
            <a:r>
              <a:rPr lang="ko-KR" altLang="en-US" dirty="0"/>
              <a:t>이라는 클래스 이름을 넣어준다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updatBtn</a:t>
            </a:r>
            <a:r>
              <a:rPr lang="ko-KR" altLang="en-US" dirty="0"/>
              <a:t>을 비동기 방식으로 </a:t>
            </a:r>
            <a:r>
              <a:rPr lang="en-US" altLang="ko-KR" dirty="0" err="1"/>
              <a:t>url</a:t>
            </a:r>
            <a:r>
              <a:rPr lang="ko-KR" altLang="en-US" dirty="0"/>
              <a:t>로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cartUpdate</a:t>
            </a:r>
            <a:r>
              <a:rPr lang="en-US" altLang="ko-KR" dirty="0"/>
              <a:t>” </a:t>
            </a:r>
            <a:r>
              <a:rPr lang="ko-KR" altLang="en-US" dirty="0"/>
              <a:t>설정해준다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Map</a:t>
            </a:r>
            <a:r>
              <a:rPr lang="ko-KR" altLang="en-US" dirty="0"/>
              <a:t>으로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cartUpdate</a:t>
            </a:r>
            <a:r>
              <a:rPr lang="en-US" altLang="ko-KR" dirty="0"/>
              <a:t>”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주소로 하는 </a:t>
            </a:r>
            <a:r>
              <a:rPr lang="en-US" altLang="ko-KR" dirty="0" err="1"/>
              <a:t>cartUpdate</a:t>
            </a:r>
            <a:r>
              <a:rPr lang="ko-KR" altLang="en-US" dirty="0"/>
              <a:t>함수를 작성한다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서비스 </a:t>
            </a:r>
            <a:r>
              <a:rPr lang="en-US" altLang="ko-KR" dirty="0"/>
              <a:t>,Dao, Mapper </a:t>
            </a:r>
            <a:r>
              <a:rPr lang="ko-KR" altLang="en-US" dirty="0"/>
              <a:t>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755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401D1D-561C-4EA2-B349-7394B44A25C1}"/>
              </a:ext>
            </a:extLst>
          </p:cNvPr>
          <p:cNvSpPr txBox="1"/>
          <p:nvPr/>
        </p:nvSpPr>
        <p:spPr>
          <a:xfrm>
            <a:off x="10087429" y="6473595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09_카트수량변경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1FE74-02BB-4F24-9521-95F064B9B754}"/>
              </a:ext>
            </a:extLst>
          </p:cNvPr>
          <p:cNvSpPr txBox="1"/>
          <p:nvPr/>
        </p:nvSpPr>
        <p:spPr>
          <a:xfrm>
            <a:off x="268514" y="301562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cartList.jsp</a:t>
            </a:r>
            <a:r>
              <a:rPr lang="ko-KR" altLang="en-US" dirty="0"/>
              <a:t>에 </a:t>
            </a:r>
            <a:r>
              <a:rPr lang="en-US" altLang="ko-KR" dirty="0" err="1"/>
              <a:t>updatBtn</a:t>
            </a:r>
            <a:r>
              <a:rPr lang="ko-KR" altLang="en-US" dirty="0"/>
              <a:t>이라는 클래스 이름을 넣어준다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9598D3-E043-490E-86FC-7863A439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47" y="1157514"/>
            <a:ext cx="7600496" cy="20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3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97BC60-0705-44E3-A9A8-0D53C9A8241C}"/>
              </a:ext>
            </a:extLst>
          </p:cNvPr>
          <p:cNvSpPr txBox="1"/>
          <p:nvPr/>
        </p:nvSpPr>
        <p:spPr>
          <a:xfrm>
            <a:off x="268514" y="264663"/>
            <a:ext cx="817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updatBtn</a:t>
            </a:r>
            <a:r>
              <a:rPr lang="ko-KR" altLang="en-US" dirty="0"/>
              <a:t>을 비동기 방식으로 </a:t>
            </a:r>
            <a:r>
              <a:rPr lang="en-US" altLang="ko-KR" dirty="0" err="1"/>
              <a:t>url</a:t>
            </a:r>
            <a:r>
              <a:rPr lang="ko-KR" altLang="en-US" dirty="0"/>
              <a:t>로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cartUpdate</a:t>
            </a:r>
            <a:r>
              <a:rPr lang="en-US" altLang="ko-KR" dirty="0"/>
              <a:t>” </a:t>
            </a:r>
            <a:r>
              <a:rPr lang="ko-KR" altLang="en-US" dirty="0"/>
              <a:t>설정해준다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EF9D3-DEED-4F78-B7F6-5808DF6BB16A}"/>
              </a:ext>
            </a:extLst>
          </p:cNvPr>
          <p:cNvSpPr txBox="1"/>
          <p:nvPr/>
        </p:nvSpPr>
        <p:spPr>
          <a:xfrm>
            <a:off x="10087429" y="6473595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09_카트수량변경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5FD0D2-597F-4B0B-9F06-569DC6D3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938212"/>
            <a:ext cx="6696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47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F9A15-F86B-471D-8A95-BC9BC06136D5}"/>
              </a:ext>
            </a:extLst>
          </p:cNvPr>
          <p:cNvSpPr txBox="1"/>
          <p:nvPr/>
        </p:nvSpPr>
        <p:spPr>
          <a:xfrm>
            <a:off x="283028" y="242277"/>
            <a:ext cx="8556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Map</a:t>
            </a:r>
            <a:r>
              <a:rPr lang="ko-KR" altLang="en-US" dirty="0"/>
              <a:t>으로 </a:t>
            </a:r>
            <a:r>
              <a:rPr lang="en-US" altLang="ko-KR" dirty="0"/>
              <a:t>“</a:t>
            </a:r>
            <a:r>
              <a:rPr lang="en-US" altLang="ko-KR" dirty="0" err="1"/>
              <a:t>loginCheck</a:t>
            </a:r>
            <a:r>
              <a:rPr lang="en-US" altLang="ko-KR" dirty="0"/>
              <a:t>/</a:t>
            </a:r>
            <a:r>
              <a:rPr lang="en-US" altLang="ko-KR" dirty="0" err="1"/>
              <a:t>cartUpdate</a:t>
            </a:r>
            <a:r>
              <a:rPr lang="en-US" altLang="ko-KR" dirty="0"/>
              <a:t>”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주소로 하는 </a:t>
            </a:r>
            <a:r>
              <a:rPr lang="en-US" altLang="ko-KR" dirty="0" err="1"/>
              <a:t>cartUpdate</a:t>
            </a:r>
            <a:r>
              <a:rPr lang="ko-KR" altLang="en-US" dirty="0"/>
              <a:t>함수를 작성한다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E6C88-59A6-46EB-9BD2-FE4C576506B4}"/>
              </a:ext>
            </a:extLst>
          </p:cNvPr>
          <p:cNvSpPr txBox="1"/>
          <p:nvPr/>
        </p:nvSpPr>
        <p:spPr>
          <a:xfrm>
            <a:off x="10087429" y="6473595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09_카트수량변경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E79AAB-0708-4B48-B795-8783050C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2" y="1204686"/>
            <a:ext cx="7702996" cy="34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19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AFA4D8-00B7-44FB-9ACC-2BC3C31D284F}"/>
              </a:ext>
            </a:extLst>
          </p:cNvPr>
          <p:cNvSpPr txBox="1"/>
          <p:nvPr/>
        </p:nvSpPr>
        <p:spPr>
          <a:xfrm>
            <a:off x="123372" y="258019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서비스 </a:t>
            </a:r>
            <a:r>
              <a:rPr lang="en-US" altLang="ko-KR" dirty="0"/>
              <a:t>,Dao, Mapper </a:t>
            </a:r>
            <a:r>
              <a:rPr lang="ko-KR" altLang="en-US" dirty="0"/>
              <a:t>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FF3E4-FDDB-482B-896B-B1962422670C}"/>
              </a:ext>
            </a:extLst>
          </p:cNvPr>
          <p:cNvSpPr txBox="1"/>
          <p:nvPr/>
        </p:nvSpPr>
        <p:spPr>
          <a:xfrm>
            <a:off x="10087429" y="6473595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09_카트수량변경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91B4DB-46F5-4313-9D92-A8393A06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" y="1548265"/>
            <a:ext cx="4495800" cy="771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A221CD-C982-4423-B83E-F4F52623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9" y="3011795"/>
            <a:ext cx="5410200" cy="809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58D6CD-6F88-4EBF-BCBB-34BA12734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2" y="4513426"/>
            <a:ext cx="4419600" cy="1076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B1D086-983A-4F6A-B1BE-AC41A06FC454}"/>
              </a:ext>
            </a:extLst>
          </p:cNvPr>
          <p:cNvSpPr txBox="1"/>
          <p:nvPr/>
        </p:nvSpPr>
        <p:spPr>
          <a:xfrm>
            <a:off x="538842" y="1042828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GoodsService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D76E1C-3454-4249-B70A-182ACBFA70E0}"/>
              </a:ext>
            </a:extLst>
          </p:cNvPr>
          <p:cNvSpPr txBox="1"/>
          <p:nvPr/>
        </p:nvSpPr>
        <p:spPr>
          <a:xfrm>
            <a:off x="473529" y="2481126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GoodsDAO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24CE3C-D2CB-4423-BA61-90FED89EB4DC}"/>
              </a:ext>
            </a:extLst>
          </p:cNvPr>
          <p:cNvSpPr txBox="1"/>
          <p:nvPr/>
        </p:nvSpPr>
        <p:spPr>
          <a:xfrm>
            <a:off x="538841" y="3982757"/>
            <a:ext cx="21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CartMapper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593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F111E7-085C-4B51-8503-68B87728D533}"/>
              </a:ext>
            </a:extLst>
          </p:cNvPr>
          <p:cNvSpPr txBox="1"/>
          <p:nvPr/>
        </p:nvSpPr>
        <p:spPr>
          <a:xfrm>
            <a:off x="210457" y="104226"/>
            <a:ext cx="20392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카트목록삭제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A6F00-C88E-4E61-9994-4B81176E53CD}"/>
              </a:ext>
            </a:extLst>
          </p:cNvPr>
          <p:cNvSpPr txBox="1"/>
          <p:nvPr/>
        </p:nvSpPr>
        <p:spPr>
          <a:xfrm>
            <a:off x="10152743" y="6384281"/>
            <a:ext cx="20392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카트목록삭제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0F11F3-2152-43BF-9A4B-3F01FEFB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55261"/>
            <a:ext cx="10363200" cy="2473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536E16-6B40-4E3E-983C-543CE279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4279762"/>
            <a:ext cx="10363200" cy="1727044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9EDC20E-0FAA-43BF-94AD-ED9568018924}"/>
              </a:ext>
            </a:extLst>
          </p:cNvPr>
          <p:cNvSpPr/>
          <p:nvPr/>
        </p:nvSpPr>
        <p:spPr>
          <a:xfrm>
            <a:off x="5341257" y="3429000"/>
            <a:ext cx="464457" cy="722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29A454-E04C-4C33-9B4E-09E5B2D133B7}"/>
              </a:ext>
            </a:extLst>
          </p:cNvPr>
          <p:cNvSpPr txBox="1"/>
          <p:nvPr/>
        </p:nvSpPr>
        <p:spPr>
          <a:xfrm>
            <a:off x="1001486" y="6384281"/>
            <a:ext cx="4804228" cy="36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삭제버튼 </a:t>
            </a:r>
            <a:r>
              <a:rPr lang="ko-KR" altLang="en-US" dirty="0" err="1"/>
              <a:t>클릭시</a:t>
            </a:r>
            <a:r>
              <a:rPr lang="ko-KR" altLang="en-US" dirty="0"/>
              <a:t> 목록에서 삭제</a:t>
            </a:r>
          </a:p>
        </p:txBody>
      </p:sp>
    </p:spTree>
    <p:extLst>
      <p:ext uri="{BB962C8B-B14F-4D97-AF65-F5344CB8AC3E}">
        <p14:creationId xmlns:p14="http://schemas.microsoft.com/office/powerpoint/2010/main" val="386493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5CB3EC-EF87-42DA-B9D1-BBACF374C9CE}"/>
              </a:ext>
            </a:extLst>
          </p:cNvPr>
          <p:cNvSpPr txBox="1"/>
          <p:nvPr/>
        </p:nvSpPr>
        <p:spPr>
          <a:xfrm>
            <a:off x="10152743" y="6384281"/>
            <a:ext cx="20392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카트목록삭제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865F9-7845-4EF5-B3E7-56CDF5B545DC}"/>
              </a:ext>
            </a:extLst>
          </p:cNvPr>
          <p:cNvSpPr txBox="1"/>
          <p:nvPr/>
        </p:nvSpPr>
        <p:spPr>
          <a:xfrm>
            <a:off x="145144" y="179423"/>
            <a:ext cx="9071428" cy="2689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카트목록삭제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cartList.jsp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삭제 부분에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deleteBtn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클래스 이름과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data-num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추가해 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비동기 처리로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클릭시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url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“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loginCheck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cartDelete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”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로 설정해준다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(num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 이용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).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 startAt="3"/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num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데이터를 저장 후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loginCheck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cartDelete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을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주소로하는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cartDelte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 작성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Dao, Mapper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작성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47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6001A-3AE5-4196-ABB6-7DA7B2AF8426}"/>
              </a:ext>
            </a:extLst>
          </p:cNvPr>
          <p:cNvSpPr txBox="1"/>
          <p:nvPr/>
        </p:nvSpPr>
        <p:spPr>
          <a:xfrm>
            <a:off x="10152743" y="6384281"/>
            <a:ext cx="20392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카트목록삭제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6C9EE-FDF2-43E5-AC44-A66146B08630}"/>
              </a:ext>
            </a:extLst>
          </p:cNvPr>
          <p:cNvSpPr txBox="1"/>
          <p:nvPr/>
        </p:nvSpPr>
        <p:spPr>
          <a:xfrm>
            <a:off x="195943" y="0"/>
            <a:ext cx="87013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cartList.jsp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삭제 부분에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deleteBtn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클래스 이름과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data-num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추가해 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AECECD-EF75-47C4-B3F8-50905566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7" y="619742"/>
            <a:ext cx="7264400" cy="108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398B69-2C3D-47BD-B64B-1FF6B66C4CA7}"/>
              </a:ext>
            </a:extLst>
          </p:cNvPr>
          <p:cNvSpPr txBox="1"/>
          <p:nvPr/>
        </p:nvSpPr>
        <p:spPr>
          <a:xfrm>
            <a:off x="195943" y="1996223"/>
            <a:ext cx="8962571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비동기 처리로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클릭시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url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“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loginCheck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cartDelete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”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로 설정해준다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(num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 이용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50779A-8AEE-49D2-BF28-04A6F9EE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" y="2643551"/>
            <a:ext cx="7685315" cy="40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3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C7E006-64C9-4883-9BD0-226C968EEBC2}"/>
              </a:ext>
            </a:extLst>
          </p:cNvPr>
          <p:cNvSpPr txBox="1"/>
          <p:nvPr/>
        </p:nvSpPr>
        <p:spPr>
          <a:xfrm>
            <a:off x="10152743" y="6384281"/>
            <a:ext cx="20392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카트목록삭제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82222-BED5-4ECF-AA81-0E00BCFFFF7C}"/>
              </a:ext>
            </a:extLst>
          </p:cNvPr>
          <p:cNvSpPr txBox="1"/>
          <p:nvPr/>
        </p:nvSpPr>
        <p:spPr>
          <a:xfrm>
            <a:off x="312057" y="107598"/>
            <a:ext cx="9064172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 startAt="3"/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num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데이터를 저장 후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loginCheck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cartDelete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을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주소로하는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cartDelte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 작성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486AE0-4CCA-4383-AE34-ED975D99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163637"/>
            <a:ext cx="8615817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89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2463BE-3D61-44E0-85A0-46DA57760174}"/>
              </a:ext>
            </a:extLst>
          </p:cNvPr>
          <p:cNvSpPr txBox="1"/>
          <p:nvPr/>
        </p:nvSpPr>
        <p:spPr>
          <a:xfrm>
            <a:off x="10152743" y="6384281"/>
            <a:ext cx="20392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카트목록삭제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BEA5A-B4C3-4DA3-AD9B-61C459B993D2}"/>
              </a:ext>
            </a:extLst>
          </p:cNvPr>
          <p:cNvSpPr txBox="1"/>
          <p:nvPr/>
        </p:nvSpPr>
        <p:spPr>
          <a:xfrm>
            <a:off x="152400" y="125998"/>
            <a:ext cx="3302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Dao, Mapper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작성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510BBE-42CF-470C-B776-95F388B2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78" y="1481343"/>
            <a:ext cx="4437289" cy="723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20187B-6432-416E-8508-0EB1288B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8" y="3048000"/>
            <a:ext cx="4829175" cy="76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AAED98-0401-4DD0-91B9-C9ED2B81A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10" y="4643232"/>
            <a:ext cx="3905250" cy="733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C1BCF7-BA35-478C-9880-A1E4630E3DA3}"/>
              </a:ext>
            </a:extLst>
          </p:cNvPr>
          <p:cNvSpPr txBox="1"/>
          <p:nvPr/>
        </p:nvSpPr>
        <p:spPr>
          <a:xfrm>
            <a:off x="556078" y="735549"/>
            <a:ext cx="20392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GoodsService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A7100-CDEB-4D32-A689-B6825C16C7CB}"/>
              </a:ext>
            </a:extLst>
          </p:cNvPr>
          <p:cNvSpPr txBox="1"/>
          <p:nvPr/>
        </p:nvSpPr>
        <p:spPr>
          <a:xfrm>
            <a:off x="556077" y="2394525"/>
            <a:ext cx="20392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GoodsDAO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92500-7D4B-436C-ABAF-94916002360B}"/>
              </a:ext>
            </a:extLst>
          </p:cNvPr>
          <p:cNvSpPr txBox="1"/>
          <p:nvPr/>
        </p:nvSpPr>
        <p:spPr>
          <a:xfrm>
            <a:off x="556076" y="4053501"/>
            <a:ext cx="20392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CartMapper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86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2B0BC1-F0F7-4CB4-86D2-142F7DBEEC7C}"/>
              </a:ext>
            </a:extLst>
          </p:cNvPr>
          <p:cNvSpPr txBox="1"/>
          <p:nvPr/>
        </p:nvSpPr>
        <p:spPr>
          <a:xfrm>
            <a:off x="11094647" y="6488668"/>
            <a:ext cx="10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1F41E-9A35-4386-A8BD-E8A340B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291369"/>
            <a:ext cx="9259033" cy="3571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BABC2-FAC8-4949-9BDA-C8DE3DEA37F8}"/>
              </a:ext>
            </a:extLst>
          </p:cNvPr>
          <p:cNvSpPr txBox="1"/>
          <p:nvPr/>
        </p:nvSpPr>
        <p:spPr>
          <a:xfrm>
            <a:off x="295275" y="533345"/>
            <a:ext cx="567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4-3. root-context.xml</a:t>
            </a:r>
            <a:r>
              <a:rPr lang="ko-KR" altLang="en-US" dirty="0"/>
              <a:t>에 </a:t>
            </a:r>
            <a:r>
              <a:rPr lang="en-US" altLang="ko-KR" dirty="0"/>
              <a:t>properties, </a:t>
            </a:r>
            <a:r>
              <a:rPr lang="ko-KR" altLang="en-US" dirty="0"/>
              <a:t>데이터 소스 저장</a:t>
            </a:r>
          </a:p>
        </p:txBody>
      </p:sp>
    </p:spTree>
    <p:extLst>
      <p:ext uri="{BB962C8B-B14F-4D97-AF65-F5344CB8AC3E}">
        <p14:creationId xmlns:p14="http://schemas.microsoft.com/office/powerpoint/2010/main" val="23472808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2046F2-77D0-4F74-9A4E-4B14CAAD6679}"/>
              </a:ext>
            </a:extLst>
          </p:cNvPr>
          <p:cNvSpPr txBox="1"/>
          <p:nvPr/>
        </p:nvSpPr>
        <p:spPr>
          <a:xfrm>
            <a:off x="341085" y="263883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11_MainController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등록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03C5CE-26B2-4CBF-80A8-758F5D17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61" y="889750"/>
            <a:ext cx="7680239" cy="5426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C445E-62AE-4BCA-8284-A639123B1EC8}"/>
              </a:ext>
            </a:extLst>
          </p:cNvPr>
          <p:cNvSpPr txBox="1"/>
          <p:nvPr/>
        </p:nvSpPr>
        <p:spPr>
          <a:xfrm>
            <a:off x="8331198" y="3222171"/>
            <a:ext cx="2772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로그인을 </a:t>
            </a:r>
            <a:r>
              <a:rPr lang="ko-KR" altLang="en-US" dirty="0" err="1"/>
              <a:t>해야지만</a:t>
            </a:r>
            <a:r>
              <a:rPr lang="ko-KR" altLang="en-US" dirty="0"/>
              <a:t> 목록이 보였던 과거와는 달리 로그인을 하지 않아도 메인 화면에 상품목록이 보이도록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2342A-9A68-4099-A444-83CA0D9979A9}"/>
              </a:ext>
            </a:extLst>
          </p:cNvPr>
          <p:cNvSpPr txBox="1"/>
          <p:nvPr/>
        </p:nvSpPr>
        <p:spPr>
          <a:xfrm>
            <a:off x="9463314" y="6326475"/>
            <a:ext cx="2728686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11_MainController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등록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6596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4CC55B-B351-4FCA-9443-3866FBA187DB}"/>
              </a:ext>
            </a:extLst>
          </p:cNvPr>
          <p:cNvSpPr txBox="1"/>
          <p:nvPr/>
        </p:nvSpPr>
        <p:spPr>
          <a:xfrm>
            <a:off x="341085" y="263883"/>
            <a:ext cx="8077201" cy="224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11_MainController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등록 구현순선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servlet-context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메인 주소를 막아준다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mainContorller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새로 만들어 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주소로 처리하게 설정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최초에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데이터를 받아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ModelAndView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사용하여 함수 완성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12636-C498-42DA-8EE1-D9B374DE6FBD}"/>
              </a:ext>
            </a:extLst>
          </p:cNvPr>
          <p:cNvSpPr txBox="1"/>
          <p:nvPr/>
        </p:nvSpPr>
        <p:spPr>
          <a:xfrm>
            <a:off x="9485085" y="6384281"/>
            <a:ext cx="2706915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11_MainController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등록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9322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6E94A6-5956-4564-9AE0-7B8360170858}"/>
              </a:ext>
            </a:extLst>
          </p:cNvPr>
          <p:cNvSpPr txBox="1"/>
          <p:nvPr/>
        </p:nvSpPr>
        <p:spPr>
          <a:xfrm>
            <a:off x="254000" y="263884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servlet-context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메인 주소를 막아준다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0B03C-DB72-4D64-B26F-7EFDD85B1E12}"/>
              </a:ext>
            </a:extLst>
          </p:cNvPr>
          <p:cNvSpPr txBox="1"/>
          <p:nvPr/>
        </p:nvSpPr>
        <p:spPr>
          <a:xfrm>
            <a:off x="9485085" y="6384281"/>
            <a:ext cx="2706915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11_MainController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등록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1F439B-24E1-4EB2-999A-C6AD031A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4" y="1081768"/>
            <a:ext cx="7105650" cy="1123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FA609C-2B1F-4EA8-AF8F-027EB615DA8A}"/>
              </a:ext>
            </a:extLst>
          </p:cNvPr>
          <p:cNvSpPr txBox="1"/>
          <p:nvPr/>
        </p:nvSpPr>
        <p:spPr>
          <a:xfrm>
            <a:off x="210458" y="2293622"/>
            <a:ext cx="8759371" cy="916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mainContorller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새로 만들어 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주소로 처리하게 설정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최초에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데이터를 받아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ModelAndView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사용하여 함수 완성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A4A539-F47F-4995-A4AA-4CFEEE15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4" y="3522961"/>
            <a:ext cx="775380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27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650A40-F6D8-4B9A-983F-35EA0A6802B1}"/>
              </a:ext>
            </a:extLst>
          </p:cNvPr>
          <p:cNvSpPr txBox="1"/>
          <p:nvPr/>
        </p:nvSpPr>
        <p:spPr>
          <a:xfrm>
            <a:off x="254000" y="176798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12_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카트전체삭제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EDC61-F136-4EDA-89A9-1D5CF6254C8B}"/>
              </a:ext>
            </a:extLst>
          </p:cNvPr>
          <p:cNvSpPr txBox="1"/>
          <p:nvPr/>
        </p:nvSpPr>
        <p:spPr>
          <a:xfrm>
            <a:off x="10290629" y="6384281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12_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카트전체삭제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E10926-8385-4898-93D7-051C0C79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30830"/>
            <a:ext cx="5574713" cy="35126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54B8ED-808E-479A-9C74-AABA6105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9063"/>
            <a:ext cx="6553654" cy="1798937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44B2199-7AC6-47BF-A547-61CC60B99DCD}"/>
              </a:ext>
            </a:extLst>
          </p:cNvPr>
          <p:cNvSpPr/>
          <p:nvPr/>
        </p:nvSpPr>
        <p:spPr>
          <a:xfrm>
            <a:off x="2670629" y="4343513"/>
            <a:ext cx="493485" cy="707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33A36-2097-4817-9F68-E26C3C3073AF}"/>
              </a:ext>
            </a:extLst>
          </p:cNvPr>
          <p:cNvSpPr txBox="1"/>
          <p:nvPr/>
        </p:nvSpPr>
        <p:spPr>
          <a:xfrm>
            <a:off x="6008917" y="2969013"/>
            <a:ext cx="4542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선택을 누르고  전체삭제 버튼을 누르면 </a:t>
            </a:r>
            <a:r>
              <a:rPr lang="ko-KR" altLang="en-US" dirty="0" err="1"/>
              <a:t>모든데이터가</a:t>
            </a:r>
            <a:r>
              <a:rPr lang="ko-KR" altLang="en-US" dirty="0"/>
              <a:t> 삭제되고 다시 목록을 읽어주는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**</a:t>
            </a:r>
            <a:r>
              <a:rPr lang="ko-KR" altLang="en-US" dirty="0"/>
              <a:t>추가로 상품의 총합을 구하는 기능   구현</a:t>
            </a:r>
          </a:p>
        </p:txBody>
      </p:sp>
    </p:spTree>
    <p:extLst>
      <p:ext uri="{BB962C8B-B14F-4D97-AF65-F5344CB8AC3E}">
        <p14:creationId xmlns:p14="http://schemas.microsoft.com/office/powerpoint/2010/main" val="14857167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AB7061-A581-4D98-9A5E-EF30E12958DF}"/>
              </a:ext>
            </a:extLst>
          </p:cNvPr>
          <p:cNvSpPr txBox="1"/>
          <p:nvPr/>
        </p:nvSpPr>
        <p:spPr>
          <a:xfrm>
            <a:off x="254000" y="176798"/>
            <a:ext cx="8730343" cy="4462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12_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카트전체삭제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총합 구현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총합 먼저 구현한다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합계부분에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class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이름을 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총합을 구하는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totalXXX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함수를 구현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3.Check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박스에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class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이름을 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전체선택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Check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박스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클릭시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모든 품목이 클릭 될 수 있도록 기능 부여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delAllCart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아이디를 가진 전체삭제 버튼을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클릭시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loginCheck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delAllCart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주소로 이벤트가 실행되도록 설정한다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6.GoodsControler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delAllCart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작성한다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7.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서비스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,DAO, Mapper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작성한다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455C6-A4EF-4869-BC06-952CA0639D30}"/>
              </a:ext>
            </a:extLst>
          </p:cNvPr>
          <p:cNvSpPr txBox="1"/>
          <p:nvPr/>
        </p:nvSpPr>
        <p:spPr>
          <a:xfrm>
            <a:off x="10181771" y="6265540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12_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카트전체삭제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956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D52EE8-7E36-4C38-A9CD-8B488D0BAD4E}"/>
              </a:ext>
            </a:extLst>
          </p:cNvPr>
          <p:cNvSpPr txBox="1"/>
          <p:nvPr/>
        </p:nvSpPr>
        <p:spPr>
          <a:xfrm>
            <a:off x="10181771" y="6265540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12_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카트전체삭제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94F-A0A3-4BB3-AB0C-AD47D4A7CC90}"/>
              </a:ext>
            </a:extLst>
          </p:cNvPr>
          <p:cNvSpPr txBox="1"/>
          <p:nvPr/>
        </p:nvSpPr>
        <p:spPr>
          <a:xfrm>
            <a:off x="268514" y="307426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총합 먼저 구현한다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합계부분에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class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이름을 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5DCB40-26AF-4515-9301-50B37AFC1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93" y="1198334"/>
            <a:ext cx="6110514" cy="1965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79EBEB-D1AF-42E0-A533-E4EF4BEE5330}"/>
              </a:ext>
            </a:extLst>
          </p:cNvPr>
          <p:cNvSpPr txBox="1"/>
          <p:nvPr/>
        </p:nvSpPr>
        <p:spPr>
          <a:xfrm>
            <a:off x="268514" y="3344442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총합을 구하는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totalXXX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함수를 구현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533401-BE07-4066-9C4D-02B9B3E6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92" y="4020264"/>
            <a:ext cx="5373007" cy="24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011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42B252-1304-48FA-A5AC-029B882308E9}"/>
              </a:ext>
            </a:extLst>
          </p:cNvPr>
          <p:cNvSpPr txBox="1"/>
          <p:nvPr/>
        </p:nvSpPr>
        <p:spPr>
          <a:xfrm>
            <a:off x="10181771" y="6265540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12_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카트전체삭제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B4883-E444-4A83-8DF5-FA86D08E0D9B}"/>
              </a:ext>
            </a:extLst>
          </p:cNvPr>
          <p:cNvSpPr txBox="1"/>
          <p:nvPr/>
        </p:nvSpPr>
        <p:spPr>
          <a:xfrm>
            <a:off x="224972" y="162283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3.Check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박스에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class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이름을 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C1F869-5812-4A2D-A244-2EBC1CA9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2" y="810173"/>
            <a:ext cx="7598228" cy="1693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436D92-EEBB-4CCE-9E78-72DBB8207C4A}"/>
              </a:ext>
            </a:extLst>
          </p:cNvPr>
          <p:cNvSpPr txBox="1"/>
          <p:nvPr/>
        </p:nvSpPr>
        <p:spPr>
          <a:xfrm>
            <a:off x="224971" y="2799998"/>
            <a:ext cx="7424057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전체선택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Check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박스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클릭시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모든 품목이 클릭 될 수 있도록 기능 부여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5593A5-0502-4AF7-9AA2-4A529B14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40" y="3584284"/>
            <a:ext cx="6530975" cy="21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329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B6804F-CD3D-4DB2-84AD-3BFBEF5CD726}"/>
              </a:ext>
            </a:extLst>
          </p:cNvPr>
          <p:cNvSpPr txBox="1"/>
          <p:nvPr/>
        </p:nvSpPr>
        <p:spPr>
          <a:xfrm>
            <a:off x="10181771" y="6265540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12_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카트전체삭제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C764A-23CB-4E43-9AEA-3C219D492AA6}"/>
              </a:ext>
            </a:extLst>
          </p:cNvPr>
          <p:cNvSpPr txBox="1"/>
          <p:nvPr/>
        </p:nvSpPr>
        <p:spPr>
          <a:xfrm>
            <a:off x="254000" y="337234"/>
            <a:ext cx="8904514" cy="916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delAllCart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아이디를 가진 전체삭제 버튼을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클릭시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loginCheck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delAllCart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주소로 이벤트가 실행되도록 설정한다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B1A82F-72BF-405B-8BF3-83E6C8E5D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54152"/>
            <a:ext cx="7900534" cy="1478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05CF1E-0466-4C43-A2D0-60A29B361474}"/>
              </a:ext>
            </a:extLst>
          </p:cNvPr>
          <p:cNvSpPr txBox="1"/>
          <p:nvPr/>
        </p:nvSpPr>
        <p:spPr>
          <a:xfrm>
            <a:off x="254000" y="2955281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6.GoodsControler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delAllCart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작성한다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F7CA57-C4D4-467F-806E-5ACD0547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6" y="3649259"/>
            <a:ext cx="7704138" cy="26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69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DB644F-E83E-4947-974B-C5A25AFAFD6D}"/>
              </a:ext>
            </a:extLst>
          </p:cNvPr>
          <p:cNvSpPr txBox="1"/>
          <p:nvPr/>
        </p:nvSpPr>
        <p:spPr>
          <a:xfrm>
            <a:off x="239486" y="191312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7.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서비스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,DAO, Mapper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작성한다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66382-41C5-4106-9E1D-22C2D62CD32F}"/>
              </a:ext>
            </a:extLst>
          </p:cNvPr>
          <p:cNvSpPr txBox="1"/>
          <p:nvPr/>
        </p:nvSpPr>
        <p:spPr>
          <a:xfrm>
            <a:off x="10181771" y="6265540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12_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카트전체삭제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837A10-81F7-4DAF-9D9D-B2C58A49C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21" y="1426708"/>
            <a:ext cx="4229100" cy="695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5FAD70-B019-459E-A07C-8239DDC6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" y="2883710"/>
            <a:ext cx="5267325" cy="819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221517-A6EB-47CC-8868-D4B5004BB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531179"/>
            <a:ext cx="5667375" cy="1800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A6C577-C3AA-41A1-92BC-8D03C55F4EEA}"/>
              </a:ext>
            </a:extLst>
          </p:cNvPr>
          <p:cNvSpPr txBox="1"/>
          <p:nvPr/>
        </p:nvSpPr>
        <p:spPr>
          <a:xfrm>
            <a:off x="428625" y="775689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GoodsService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BDC0A-F8D8-470D-90DB-BB0F968D0946}"/>
              </a:ext>
            </a:extLst>
          </p:cNvPr>
          <p:cNvSpPr txBox="1"/>
          <p:nvPr/>
        </p:nvSpPr>
        <p:spPr>
          <a:xfrm>
            <a:off x="428624" y="2242251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GoodsDAO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5A453-50B1-4FCE-8DF9-6FC7756EB341}"/>
              </a:ext>
            </a:extLst>
          </p:cNvPr>
          <p:cNvSpPr txBox="1"/>
          <p:nvPr/>
        </p:nvSpPr>
        <p:spPr>
          <a:xfrm>
            <a:off x="428623" y="3905171"/>
            <a:ext cx="2010229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CartMapper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76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EBF46F-4187-4766-B794-66D7ECC7C713}"/>
              </a:ext>
            </a:extLst>
          </p:cNvPr>
          <p:cNvSpPr txBox="1"/>
          <p:nvPr/>
        </p:nvSpPr>
        <p:spPr>
          <a:xfrm>
            <a:off x="370114" y="205826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주문하기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68F751-E314-4D56-8D21-0A5F4DD3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71" y="697688"/>
            <a:ext cx="8606997" cy="5396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7F2A0-FAE1-4AFF-80A0-D573682E4949}"/>
              </a:ext>
            </a:extLst>
          </p:cNvPr>
          <p:cNvSpPr txBox="1"/>
          <p:nvPr/>
        </p:nvSpPr>
        <p:spPr>
          <a:xfrm>
            <a:off x="725714" y="2690336"/>
            <a:ext cx="2467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 버튼 </a:t>
            </a:r>
            <a:r>
              <a:rPr lang="ko-KR" altLang="en-US" dirty="0" err="1"/>
              <a:t>클릭시</a:t>
            </a:r>
            <a:r>
              <a:rPr lang="ko-KR" altLang="en-US" dirty="0"/>
              <a:t> 오른쪽과 같이 주문상품 확인 페이지로 이동하도록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7D023-5715-4B72-A5E5-845E4AA3ED86}"/>
              </a:ext>
            </a:extLst>
          </p:cNvPr>
          <p:cNvSpPr txBox="1"/>
          <p:nvPr/>
        </p:nvSpPr>
        <p:spPr>
          <a:xfrm>
            <a:off x="10370457" y="6332479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주문하기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52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DD5BFF-5157-42D8-903A-2B23991464F2}"/>
              </a:ext>
            </a:extLst>
          </p:cNvPr>
          <p:cNvSpPr txBox="1"/>
          <p:nvPr/>
        </p:nvSpPr>
        <p:spPr>
          <a:xfrm>
            <a:off x="354623" y="290119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4-4. </a:t>
            </a:r>
            <a:r>
              <a:rPr lang="en-US" altLang="ko-KR" dirty="0" err="1"/>
              <a:t>SqlSessionFactoryBean</a:t>
            </a:r>
            <a:r>
              <a:rPr lang="ko-KR" altLang="en-US" dirty="0"/>
              <a:t>에</a:t>
            </a:r>
            <a:r>
              <a:rPr lang="en-US" altLang="ko-KR" dirty="0"/>
              <a:t> Mapper</a:t>
            </a:r>
            <a:r>
              <a:rPr lang="ko-KR" altLang="en-US" dirty="0"/>
              <a:t>와 </a:t>
            </a:r>
            <a:r>
              <a:rPr lang="en-US" altLang="ko-KR" dirty="0"/>
              <a:t>Alias </a:t>
            </a:r>
            <a:r>
              <a:rPr lang="ko-KR" altLang="en-US" dirty="0"/>
              <a:t>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B599B-9189-43BF-A5A4-9BCDF87C2DD7}"/>
              </a:ext>
            </a:extLst>
          </p:cNvPr>
          <p:cNvSpPr txBox="1"/>
          <p:nvPr/>
        </p:nvSpPr>
        <p:spPr>
          <a:xfrm>
            <a:off x="11094647" y="6488668"/>
            <a:ext cx="10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basic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1A4202-7106-4A0F-87DA-94BF2445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" y="1480404"/>
            <a:ext cx="8934084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83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9D8E33-C7C8-4273-B9DA-EC2F24F546F3}"/>
              </a:ext>
            </a:extLst>
          </p:cNvPr>
          <p:cNvSpPr txBox="1"/>
          <p:nvPr/>
        </p:nvSpPr>
        <p:spPr>
          <a:xfrm>
            <a:off x="10370457" y="6332479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주문하기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7F328-F958-4071-9C56-9E31210791BB}"/>
              </a:ext>
            </a:extLst>
          </p:cNvPr>
          <p:cNvSpPr txBox="1"/>
          <p:nvPr/>
        </p:nvSpPr>
        <p:spPr>
          <a:xfrm>
            <a:off x="188686" y="0"/>
            <a:ext cx="9042400" cy="357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주문하기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주문 버튼에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orderBtn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이라는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class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이름 주기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Num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이용해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클릭시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“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loginCheck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orderConfirm?num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=”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이동하도록 설정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Num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데이터를 받는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orderConfirm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함수를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GoodsController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 만들어 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servlet-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contex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orderConfirm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view-controller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5.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서비스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DAO,Mapper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작성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orderConfirmByNum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6.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or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derConfirm.jsp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만들고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인클루드하기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261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FA9A96-C1BC-4030-95E7-AFD7D8B8F1C3}"/>
              </a:ext>
            </a:extLst>
          </p:cNvPr>
          <p:cNvSpPr txBox="1"/>
          <p:nvPr/>
        </p:nvSpPr>
        <p:spPr>
          <a:xfrm>
            <a:off x="384629" y="133255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주문 버튼에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orderBtn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이라는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class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이름 주기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DC045-5349-4241-822D-32B7862EB776}"/>
              </a:ext>
            </a:extLst>
          </p:cNvPr>
          <p:cNvSpPr txBox="1"/>
          <p:nvPr/>
        </p:nvSpPr>
        <p:spPr>
          <a:xfrm>
            <a:off x="10370457" y="6332479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주문하기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789DF4-D483-48C3-B888-823841299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1" y="931156"/>
            <a:ext cx="5930673" cy="507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EFBB5-FD32-4597-ABC7-A489D42D1C61}"/>
              </a:ext>
            </a:extLst>
          </p:cNvPr>
          <p:cNvSpPr txBox="1"/>
          <p:nvPr/>
        </p:nvSpPr>
        <p:spPr>
          <a:xfrm>
            <a:off x="384629" y="1762646"/>
            <a:ext cx="9238342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Num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이용해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클릭시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“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loginCheck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orderConfirm?num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=”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이동하도록 설정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589281-540F-48C0-A455-EF187093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" y="2594136"/>
            <a:ext cx="6034768" cy="14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15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85F937-95C8-48D5-A161-5ECD75D04F9D}"/>
              </a:ext>
            </a:extLst>
          </p:cNvPr>
          <p:cNvSpPr txBox="1"/>
          <p:nvPr/>
        </p:nvSpPr>
        <p:spPr>
          <a:xfrm>
            <a:off x="10370457" y="6332479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주문하기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899FC-553B-4F8E-B5E2-81FB709429B5}"/>
              </a:ext>
            </a:extLst>
          </p:cNvPr>
          <p:cNvSpPr txBox="1"/>
          <p:nvPr/>
        </p:nvSpPr>
        <p:spPr>
          <a:xfrm>
            <a:off x="283028" y="209198"/>
            <a:ext cx="8236858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Num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데이터를 받는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orderConfirm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함수를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GoodsController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 만들어 준다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DB0ADF-6142-4248-91DD-AD38B4233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" y="1333500"/>
            <a:ext cx="8643484" cy="44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6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16AA9B-B987-4685-A59C-3667E5BC9FA0}"/>
              </a:ext>
            </a:extLst>
          </p:cNvPr>
          <p:cNvSpPr txBox="1"/>
          <p:nvPr/>
        </p:nvSpPr>
        <p:spPr>
          <a:xfrm>
            <a:off x="326571" y="230969"/>
            <a:ext cx="7133771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servlet-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contex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orderConfirm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view-controller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BB8ED-CF1C-4949-BDED-855D42A69CA0}"/>
              </a:ext>
            </a:extLst>
          </p:cNvPr>
          <p:cNvSpPr txBox="1"/>
          <p:nvPr/>
        </p:nvSpPr>
        <p:spPr>
          <a:xfrm>
            <a:off x="10370457" y="6332479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주문하기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D5363E-1524-488C-A4DA-CF4615B2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871763"/>
            <a:ext cx="9019267" cy="473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A903F-CD25-407E-936C-9E3F954D8049}"/>
              </a:ext>
            </a:extLst>
          </p:cNvPr>
          <p:cNvSpPr txBox="1"/>
          <p:nvPr/>
        </p:nvSpPr>
        <p:spPr>
          <a:xfrm>
            <a:off x="473075" y="1512557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5.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서비스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DAO,Mapper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작성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orderConfirmByNum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8F3758-92B5-4783-BE58-858E2A86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57" y="2510816"/>
            <a:ext cx="5482999" cy="809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FF9ED4-95CD-46B1-9565-AF5CCC6E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89" y="4024000"/>
            <a:ext cx="5943600" cy="847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FAD5A7-C6E5-4A0B-8D9F-8CD6B5593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89" y="5396265"/>
            <a:ext cx="5791200" cy="1276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D874AC-E1BC-46C4-8BFC-9B2D035F853B}"/>
              </a:ext>
            </a:extLst>
          </p:cNvPr>
          <p:cNvSpPr txBox="1"/>
          <p:nvPr/>
        </p:nvSpPr>
        <p:spPr>
          <a:xfrm>
            <a:off x="772657" y="1955993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GoodsService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36372-E25E-4A5B-96C8-81670BE413A0}"/>
              </a:ext>
            </a:extLst>
          </p:cNvPr>
          <p:cNvSpPr txBox="1"/>
          <p:nvPr/>
        </p:nvSpPr>
        <p:spPr>
          <a:xfrm>
            <a:off x="772656" y="3383206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GoodsDAO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6C49B5-5B31-4C35-8F83-C33E58E3DCAD}"/>
              </a:ext>
            </a:extLst>
          </p:cNvPr>
          <p:cNvSpPr txBox="1"/>
          <p:nvPr/>
        </p:nvSpPr>
        <p:spPr>
          <a:xfrm>
            <a:off x="639989" y="4922546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CartMapper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2759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6615D-7575-4634-A7FF-F6FA73C5A551}"/>
              </a:ext>
            </a:extLst>
          </p:cNvPr>
          <p:cNvSpPr txBox="1"/>
          <p:nvPr/>
        </p:nvSpPr>
        <p:spPr>
          <a:xfrm>
            <a:off x="268514" y="176797"/>
            <a:ext cx="61105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6.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or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derConfirm.jsp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만들고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인클루드하기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el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태그 사용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85550-1252-42E7-A71F-DB258BBE91D5}"/>
              </a:ext>
            </a:extLst>
          </p:cNvPr>
          <p:cNvSpPr txBox="1"/>
          <p:nvPr/>
        </p:nvSpPr>
        <p:spPr>
          <a:xfrm>
            <a:off x="10370457" y="6332479"/>
            <a:ext cx="1821543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주문하기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08786E-8C68-4D67-9636-5E0E6365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14" y="923925"/>
            <a:ext cx="7572375" cy="5010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A8C5AA-C0DB-48D5-9E22-D4FA83AE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61" y="4105275"/>
            <a:ext cx="50387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0072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7641</TotalTime>
  <Words>3219</Words>
  <Application>Microsoft Office PowerPoint</Application>
  <PresentationFormat>와이드스크린</PresentationFormat>
  <Paragraphs>438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함초롬바탕</vt:lpstr>
      <vt:lpstr>Arial</vt:lpstr>
      <vt:lpstr>Consolas</vt:lpstr>
      <vt:lpstr>Trebuchet MS</vt:lpstr>
      <vt:lpstr>Wingdings 3</vt:lpstr>
      <vt:lpstr>패싯</vt:lpstr>
      <vt:lpstr>쇼핑몰 미니프로젝트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쇼핑몰 미니프로젝트</dc:title>
  <dc:creator>NAMHYUNSEUNG</dc:creator>
  <cp:lastModifiedBy>NAMHYUNSEUNG</cp:lastModifiedBy>
  <cp:revision>7</cp:revision>
  <dcterms:created xsi:type="dcterms:W3CDTF">2021-09-23T02:40:46Z</dcterms:created>
  <dcterms:modified xsi:type="dcterms:W3CDTF">2021-09-28T10:02:08Z</dcterms:modified>
</cp:coreProperties>
</file>